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svg" ContentType="image/sv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sldIdLst>
    <p:sldId id="419" r:id="rId4"/>
    <p:sldId id="719" r:id="rId5"/>
    <p:sldId id="1059" r:id="rId6"/>
    <p:sldId id="1063" r:id="rId7"/>
    <p:sldId id="1065" r:id="rId8"/>
    <p:sldId id="1066" r:id="rId9"/>
    <p:sldId id="1064" r:id="rId10"/>
    <p:sldId id="1071" r:id="rId11"/>
    <p:sldId id="1076" r:id="rId12"/>
    <p:sldId id="1532" r:id="rId13"/>
    <p:sldId id="1540" r:id="rId14"/>
    <p:sldId id="1542" r:id="rId15"/>
    <p:sldId id="1541" r:id="rId16"/>
    <p:sldId id="1543" r:id="rId17"/>
    <p:sldId id="990" r:id="rId18"/>
    <p:sldId id="2058" r:id="rId19"/>
    <p:sldId id="2061" r:id="rId20"/>
    <p:sldId id="2063" r:id="rId21"/>
    <p:sldId id="2062" r:id="rId22"/>
    <p:sldId id="2072" r:id="rId23"/>
    <p:sldId id="2070" r:id="rId24"/>
    <p:sldId id="2077" r:id="rId25"/>
    <p:sldId id="2076" r:id="rId26"/>
    <p:sldId id="2232" r:id="rId27"/>
    <p:sldId id="2235" r:id="rId28"/>
    <p:sldId id="2236" r:id="rId29"/>
    <p:sldId id="2237" r:id="rId30"/>
    <p:sldId id="2078" r:id="rId31"/>
    <p:sldId id="2079" r:id="rId32"/>
    <p:sldId id="2081" r:id="rId33"/>
    <p:sldId id="452" r:id="rId34"/>
    <p:sldId id="2107" r:id="rId35"/>
    <p:sldId id="2094" r:id="rId36"/>
    <p:sldId id="2096" r:id="rId37"/>
    <p:sldId id="2097" r:id="rId38"/>
    <p:sldId id="2098" r:id="rId39"/>
    <p:sldId id="2099" r:id="rId40"/>
    <p:sldId id="991" r:id="rId41"/>
    <p:sldId id="2108" r:id="rId42"/>
    <p:sldId id="2112" r:id="rId43"/>
    <p:sldId id="2093" r:id="rId44"/>
    <p:sldId id="2105" r:id="rId45"/>
    <p:sldId id="2113" r:id="rId46"/>
    <p:sldId id="2119" r:id="rId47"/>
    <p:sldId id="2118" r:id="rId48"/>
    <p:sldId id="2114" r:id="rId49"/>
    <p:sldId id="2115" r:id="rId50"/>
    <p:sldId id="2116" r:id="rId51"/>
    <p:sldId id="2226" r:id="rId52"/>
    <p:sldId id="2216" r:id="rId53"/>
    <p:sldId id="2312" r:id="rId54"/>
    <p:sldId id="2124" r:id="rId55"/>
    <p:sldId id="2125" r:id="rId56"/>
    <p:sldId id="1043" r:id="rId57"/>
    <p:sldId id="2233" r:id="rId58"/>
    <p:sldId id="2239" r:id="rId59"/>
    <p:sldId id="2240" r:id="rId60"/>
    <p:sldId id="2302" r:id="rId61"/>
    <p:sldId id="2303" r:id="rId62"/>
    <p:sldId id="2249" r:id="rId63"/>
    <p:sldId id="2262" r:id="rId64"/>
    <p:sldId id="2263" r:id="rId65"/>
    <p:sldId id="2269" r:id="rId66"/>
    <p:sldId id="2264" r:id="rId67"/>
    <p:sldId id="2304" r:id="rId68"/>
    <p:sldId id="2305" r:id="rId69"/>
  </p:sldIdLst>
  <p:sldSz cx="12192000" cy="6858000"/>
  <p:notesSz cx="6858000" cy="9144000"/>
  <p:custDataLst>
    <p:tags r:id="rId7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>
  <p:cmAuthor id="1" name="薛 华林" initials="薛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fill>
          <a:solidFill>
            <a:schemeClr val="accent6">
              <a:tint val="40000"/>
            </a:schemeClr>
          </a:solidFill>
        </a:fill>
      </a:tcStyle>
    </a:band1H>
    <a:band1V>
      <a:tcStyle>
        <a:fill>
          <a:solidFill>
            <a:schemeClr val="accent6">
              <a:tint val="40000"/>
            </a:schemeClr>
          </a:solidFill>
        </a:fill>
      </a:tcStyle>
    </a:band1V>
    <a:lastCol>
      <a:tcTxStyle b="on"/>
    </a:lastCol>
    <a:firstCol>
      <a:tcTxStyle b="on"/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11"/>
    <p:restoredTop sz="96395"/>
  </p:normalViewPr>
  <p:slideViewPr>
    <p:cSldViewPr snapToGrid="0">
      <p:cViewPr>
        <p:scale>
          <a:sx n="110" d="100"/>
          <a:sy n="110" d="100"/>
        </p:scale>
        <p:origin x="480" y="624"/>
      </p:cViewPr>
      <p:guideLst>
        <p:guide orient="horz" pos="2220"/>
        <p:guide pos="38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slide" Target="slides/slide43.xml" /><Relationship Id="rId47" Type="http://schemas.openxmlformats.org/officeDocument/2006/relationships/slide" Target="slides/slide44.xml" /><Relationship Id="rId48" Type="http://schemas.openxmlformats.org/officeDocument/2006/relationships/slide" Target="slides/slide45.xml" /><Relationship Id="rId49" Type="http://schemas.openxmlformats.org/officeDocument/2006/relationships/slide" Target="slides/slide46.xml" /><Relationship Id="rId5" Type="http://schemas.openxmlformats.org/officeDocument/2006/relationships/slide" Target="slides/slide2.xml" /><Relationship Id="rId50" Type="http://schemas.openxmlformats.org/officeDocument/2006/relationships/slide" Target="slides/slide47.xml" /><Relationship Id="rId51" Type="http://schemas.openxmlformats.org/officeDocument/2006/relationships/slide" Target="slides/slide48.xml" /><Relationship Id="rId52" Type="http://schemas.openxmlformats.org/officeDocument/2006/relationships/slide" Target="slides/slide49.xml" /><Relationship Id="rId53" Type="http://schemas.openxmlformats.org/officeDocument/2006/relationships/slide" Target="slides/slide50.xml" /><Relationship Id="rId54" Type="http://schemas.openxmlformats.org/officeDocument/2006/relationships/slide" Target="slides/slide51.xml" /><Relationship Id="rId55" Type="http://schemas.openxmlformats.org/officeDocument/2006/relationships/slide" Target="slides/slide52.xml" /><Relationship Id="rId56" Type="http://schemas.openxmlformats.org/officeDocument/2006/relationships/slide" Target="slides/slide53.xml" /><Relationship Id="rId57" Type="http://schemas.openxmlformats.org/officeDocument/2006/relationships/slide" Target="slides/slide54.xml" /><Relationship Id="rId58" Type="http://schemas.openxmlformats.org/officeDocument/2006/relationships/slide" Target="slides/slide55.xml" /><Relationship Id="rId59" Type="http://schemas.openxmlformats.org/officeDocument/2006/relationships/slide" Target="slides/slide56.xml" /><Relationship Id="rId6" Type="http://schemas.openxmlformats.org/officeDocument/2006/relationships/slide" Target="slides/slide3.xml" /><Relationship Id="rId60" Type="http://schemas.openxmlformats.org/officeDocument/2006/relationships/slide" Target="slides/slide57.xml" /><Relationship Id="rId61" Type="http://schemas.openxmlformats.org/officeDocument/2006/relationships/slide" Target="slides/slide58.xml" /><Relationship Id="rId62" Type="http://schemas.openxmlformats.org/officeDocument/2006/relationships/slide" Target="slides/slide59.xml" /><Relationship Id="rId63" Type="http://schemas.openxmlformats.org/officeDocument/2006/relationships/slide" Target="slides/slide60.xml" /><Relationship Id="rId64" Type="http://schemas.openxmlformats.org/officeDocument/2006/relationships/slide" Target="slides/slide61.xml" /><Relationship Id="rId65" Type="http://schemas.openxmlformats.org/officeDocument/2006/relationships/slide" Target="slides/slide62.xml" /><Relationship Id="rId66" Type="http://schemas.openxmlformats.org/officeDocument/2006/relationships/slide" Target="slides/slide63.xml" /><Relationship Id="rId67" Type="http://schemas.openxmlformats.org/officeDocument/2006/relationships/slide" Target="slides/slide64.xml" /><Relationship Id="rId68" Type="http://schemas.openxmlformats.org/officeDocument/2006/relationships/slide" Target="slides/slide65.xml" /><Relationship Id="rId69" Type="http://schemas.openxmlformats.org/officeDocument/2006/relationships/slide" Target="slides/slide66.xml" /><Relationship Id="rId7" Type="http://schemas.openxmlformats.org/officeDocument/2006/relationships/slide" Target="slides/slide4.xml" /><Relationship Id="rId70" Type="http://schemas.openxmlformats.org/officeDocument/2006/relationships/tags" Target="tags/tag1429.xml" /><Relationship Id="rId71" Type="http://schemas.openxmlformats.org/officeDocument/2006/relationships/presProps" Target="presProps.xml" /><Relationship Id="rId72" Type="http://schemas.openxmlformats.org/officeDocument/2006/relationships/viewProps" Target="viewProps.xml" /><Relationship Id="rId73" Type="http://schemas.openxmlformats.org/officeDocument/2006/relationships/theme" Target="theme/theme1.xml" /><Relationship Id="rId74" Type="http://schemas.openxmlformats.org/officeDocument/2006/relationships/tableStyles" Target="tableStyles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png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tags" Target="../tags/tag59.xml" /><Relationship Id="rId4" Type="http://schemas.openxmlformats.org/officeDocument/2006/relationships/tags" Target="../tags/tag60.xml" /><Relationship Id="rId5" Type="http://schemas.openxmlformats.org/officeDocument/2006/relationships/tags" Target="../tags/tag61.xml" /><Relationship Id="rId6" Type="http://schemas.openxmlformats.org/officeDocument/2006/relationships/tags" Target="../tags/tag62.xml" /><Relationship Id="rId7" Type="http://schemas.openxmlformats.org/officeDocument/2006/relationships/tags" Target="../tags/tag63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  <p:custDataLst>
              <p:tags r:id="rId3"/>
            </p:custDataLst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E95DAB57-45A6-4EB1-8ABB-34FB112214E9}" type="datetimeFigureOut">
              <a:rPr lang="zh-CN" altLang="en-US"/>
              <a:t/>
            </a:fld>
            <a:endParaRPr lang="zh-CN" altLang="en-US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  <p:custDataLst>
              <p:tags r:id="rId4"/>
            </p:custDataLst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  <p:custDataLst>
              <p:tags r:id="rId5"/>
            </p:custDataLst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  <p:custDataLst>
              <p:tags r:id="rId6"/>
            </p:custDataLst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  <p:custDataLst>
              <p:tags r:id="rId7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F4D5D4BB-59FD-4A68-B80D-41B32E245769}" type="slidenum">
              <a:rPr lang="zh-CN" altLang="en-US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1.xml" /><Relationship Id="rId4" Type="http://schemas.openxmlformats.org/officeDocument/2006/relationships/tags" Target="../tags/tag72.xml" /><Relationship Id="rId5" Type="http://schemas.openxmlformats.org/officeDocument/2006/relationships/tags" Target="../tags/tag73.xml" /><Relationship Id="rId6" Type="http://schemas.openxmlformats.org/officeDocument/2006/relationships/tags" Target="../tags/tag74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67.xml" /><Relationship Id="rId4" Type="http://schemas.openxmlformats.org/officeDocument/2006/relationships/tags" Target="../tags/tag268.xml" /><Relationship Id="rId5" Type="http://schemas.openxmlformats.org/officeDocument/2006/relationships/tags" Target="../tags/tag269.xml" /><Relationship Id="rId6" Type="http://schemas.openxmlformats.org/officeDocument/2006/relationships/tags" Target="../tags/tag270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07.xml" /><Relationship Id="rId4" Type="http://schemas.openxmlformats.org/officeDocument/2006/relationships/tags" Target="../tags/tag308.xml" /><Relationship Id="rId5" Type="http://schemas.openxmlformats.org/officeDocument/2006/relationships/tags" Target="../tags/tag309.xml" /><Relationship Id="rId6" Type="http://schemas.openxmlformats.org/officeDocument/2006/relationships/tags" Target="../tags/tag310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26.xml" /><Relationship Id="rId4" Type="http://schemas.openxmlformats.org/officeDocument/2006/relationships/tags" Target="../tags/tag327.xml" /><Relationship Id="rId5" Type="http://schemas.openxmlformats.org/officeDocument/2006/relationships/tags" Target="../tags/tag328.xml" /><Relationship Id="rId6" Type="http://schemas.openxmlformats.org/officeDocument/2006/relationships/tags" Target="../tags/tag329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60.xml" /><Relationship Id="rId4" Type="http://schemas.openxmlformats.org/officeDocument/2006/relationships/tags" Target="../tags/tag361.xml" /><Relationship Id="rId5" Type="http://schemas.openxmlformats.org/officeDocument/2006/relationships/tags" Target="../tags/tag362.xml" /><Relationship Id="rId6" Type="http://schemas.openxmlformats.org/officeDocument/2006/relationships/tags" Target="../tags/tag363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78.xml" /><Relationship Id="rId4" Type="http://schemas.openxmlformats.org/officeDocument/2006/relationships/tags" Target="../tags/tag379.xml" /><Relationship Id="rId5" Type="http://schemas.openxmlformats.org/officeDocument/2006/relationships/tags" Target="../tags/tag380.xml" /><Relationship Id="rId6" Type="http://schemas.openxmlformats.org/officeDocument/2006/relationships/tags" Target="../tags/tag38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99.xml" /><Relationship Id="rId4" Type="http://schemas.openxmlformats.org/officeDocument/2006/relationships/tags" Target="../tags/tag400.xml" /><Relationship Id="rId5" Type="http://schemas.openxmlformats.org/officeDocument/2006/relationships/tags" Target="../tags/tag401.xml" /><Relationship Id="rId6" Type="http://schemas.openxmlformats.org/officeDocument/2006/relationships/tags" Target="../tags/tag402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11.xml" /><Relationship Id="rId4" Type="http://schemas.openxmlformats.org/officeDocument/2006/relationships/tags" Target="../tags/tag412.xml" /><Relationship Id="rId5" Type="http://schemas.openxmlformats.org/officeDocument/2006/relationships/tags" Target="../tags/tag413.xml" /><Relationship Id="rId6" Type="http://schemas.openxmlformats.org/officeDocument/2006/relationships/tags" Target="../tags/tag414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23.xml" /><Relationship Id="rId4" Type="http://schemas.openxmlformats.org/officeDocument/2006/relationships/tags" Target="../tags/tag424.xml" /><Relationship Id="rId5" Type="http://schemas.openxmlformats.org/officeDocument/2006/relationships/tags" Target="../tags/tag425.xml" /><Relationship Id="rId6" Type="http://schemas.openxmlformats.org/officeDocument/2006/relationships/tags" Target="../tags/tag426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40.xml" /><Relationship Id="rId4" Type="http://schemas.openxmlformats.org/officeDocument/2006/relationships/tags" Target="../tags/tag441.xml" /><Relationship Id="rId5" Type="http://schemas.openxmlformats.org/officeDocument/2006/relationships/tags" Target="../tags/tag442.xml" /><Relationship Id="rId6" Type="http://schemas.openxmlformats.org/officeDocument/2006/relationships/tags" Target="../tags/tag443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51.xml" /><Relationship Id="rId4" Type="http://schemas.openxmlformats.org/officeDocument/2006/relationships/tags" Target="../tags/tag452.xml" /><Relationship Id="rId5" Type="http://schemas.openxmlformats.org/officeDocument/2006/relationships/tags" Target="../tags/tag453.xml" /><Relationship Id="rId6" Type="http://schemas.openxmlformats.org/officeDocument/2006/relationships/tags" Target="../tags/tag454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0.xml" /><Relationship Id="rId4" Type="http://schemas.openxmlformats.org/officeDocument/2006/relationships/tags" Target="../tags/tag91.xml" /><Relationship Id="rId5" Type="http://schemas.openxmlformats.org/officeDocument/2006/relationships/tags" Target="../tags/tag92.xml" /><Relationship Id="rId6" Type="http://schemas.openxmlformats.org/officeDocument/2006/relationships/tags" Target="../tags/tag93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94.xml" /><Relationship Id="rId4" Type="http://schemas.openxmlformats.org/officeDocument/2006/relationships/tags" Target="../tags/tag495.xml" /><Relationship Id="rId5" Type="http://schemas.openxmlformats.org/officeDocument/2006/relationships/tags" Target="../tags/tag496.xml" /><Relationship Id="rId6" Type="http://schemas.openxmlformats.org/officeDocument/2006/relationships/tags" Target="../tags/tag497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37.xml" /><Relationship Id="rId4" Type="http://schemas.openxmlformats.org/officeDocument/2006/relationships/tags" Target="../tags/tag538.xml" /><Relationship Id="rId5" Type="http://schemas.openxmlformats.org/officeDocument/2006/relationships/tags" Target="../tags/tag539.xml" /><Relationship Id="rId6" Type="http://schemas.openxmlformats.org/officeDocument/2006/relationships/tags" Target="../tags/tag540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96.xml" /><Relationship Id="rId4" Type="http://schemas.openxmlformats.org/officeDocument/2006/relationships/tags" Target="../tags/tag597.xml" /><Relationship Id="rId5" Type="http://schemas.openxmlformats.org/officeDocument/2006/relationships/tags" Target="../tags/tag598.xml" /><Relationship Id="rId6" Type="http://schemas.openxmlformats.org/officeDocument/2006/relationships/tags" Target="../tags/tag599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39.xml" /><Relationship Id="rId4" Type="http://schemas.openxmlformats.org/officeDocument/2006/relationships/tags" Target="../tags/tag640.xml" /><Relationship Id="rId5" Type="http://schemas.openxmlformats.org/officeDocument/2006/relationships/tags" Target="../tags/tag641.xml" /><Relationship Id="rId6" Type="http://schemas.openxmlformats.org/officeDocument/2006/relationships/tags" Target="../tags/tag642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46.xml" /><Relationship Id="rId4" Type="http://schemas.openxmlformats.org/officeDocument/2006/relationships/tags" Target="../tags/tag647.xml" /><Relationship Id="rId5" Type="http://schemas.openxmlformats.org/officeDocument/2006/relationships/tags" Target="../tags/tag648.xml" /><Relationship Id="rId6" Type="http://schemas.openxmlformats.org/officeDocument/2006/relationships/tags" Target="../tags/tag649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53.xml" /><Relationship Id="rId4" Type="http://schemas.openxmlformats.org/officeDocument/2006/relationships/tags" Target="../tags/tag654.xml" /><Relationship Id="rId5" Type="http://schemas.openxmlformats.org/officeDocument/2006/relationships/tags" Target="../tags/tag655.xml" /><Relationship Id="rId6" Type="http://schemas.openxmlformats.org/officeDocument/2006/relationships/tags" Target="../tags/tag656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59.xml" /><Relationship Id="rId4" Type="http://schemas.openxmlformats.org/officeDocument/2006/relationships/tags" Target="../tags/tag660.xml" /><Relationship Id="rId5" Type="http://schemas.openxmlformats.org/officeDocument/2006/relationships/tags" Target="../tags/tag661.xml" /><Relationship Id="rId6" Type="http://schemas.openxmlformats.org/officeDocument/2006/relationships/tags" Target="../tags/tag662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65.xml" /><Relationship Id="rId4" Type="http://schemas.openxmlformats.org/officeDocument/2006/relationships/tags" Target="../tags/tag666.xml" /><Relationship Id="rId5" Type="http://schemas.openxmlformats.org/officeDocument/2006/relationships/tags" Target="../tags/tag667.xml" /><Relationship Id="rId6" Type="http://schemas.openxmlformats.org/officeDocument/2006/relationships/tags" Target="../tags/tag668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16.xml" /><Relationship Id="rId4" Type="http://schemas.openxmlformats.org/officeDocument/2006/relationships/tags" Target="../tags/tag717.xml" /><Relationship Id="rId5" Type="http://schemas.openxmlformats.org/officeDocument/2006/relationships/tags" Target="../tags/tag718.xml" /><Relationship Id="rId6" Type="http://schemas.openxmlformats.org/officeDocument/2006/relationships/tags" Target="../tags/tag719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64.xml" /><Relationship Id="rId4" Type="http://schemas.openxmlformats.org/officeDocument/2006/relationships/tags" Target="../tags/tag765.xml" /><Relationship Id="rId5" Type="http://schemas.openxmlformats.org/officeDocument/2006/relationships/tags" Target="../tags/tag766.xml" /><Relationship Id="rId6" Type="http://schemas.openxmlformats.org/officeDocument/2006/relationships/tags" Target="../tags/tag767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5.xml" /><Relationship Id="rId4" Type="http://schemas.openxmlformats.org/officeDocument/2006/relationships/tags" Target="../tags/tag106.xml" /><Relationship Id="rId5" Type="http://schemas.openxmlformats.org/officeDocument/2006/relationships/tags" Target="../tags/tag107.xml" /><Relationship Id="rId6" Type="http://schemas.openxmlformats.org/officeDocument/2006/relationships/tags" Target="../tags/tag108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83.xml" /><Relationship Id="rId4" Type="http://schemas.openxmlformats.org/officeDocument/2006/relationships/tags" Target="../tags/tag784.xml" /><Relationship Id="rId5" Type="http://schemas.openxmlformats.org/officeDocument/2006/relationships/tags" Target="../tags/tag785.xml" /><Relationship Id="rId6" Type="http://schemas.openxmlformats.org/officeDocument/2006/relationships/tags" Target="../tags/tag786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11.xml" /><Relationship Id="rId4" Type="http://schemas.openxmlformats.org/officeDocument/2006/relationships/tags" Target="../tags/tag812.xml" /><Relationship Id="rId5" Type="http://schemas.openxmlformats.org/officeDocument/2006/relationships/tags" Target="../tags/tag813.xml" /><Relationship Id="rId6" Type="http://schemas.openxmlformats.org/officeDocument/2006/relationships/tags" Target="../tags/tag814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36.xml" /><Relationship Id="rId4" Type="http://schemas.openxmlformats.org/officeDocument/2006/relationships/tags" Target="../tags/tag837.xml" /><Relationship Id="rId5" Type="http://schemas.openxmlformats.org/officeDocument/2006/relationships/tags" Target="../tags/tag838.xml" /><Relationship Id="rId6" Type="http://schemas.openxmlformats.org/officeDocument/2006/relationships/tags" Target="../tags/tag839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48.xml" /><Relationship Id="rId4" Type="http://schemas.openxmlformats.org/officeDocument/2006/relationships/tags" Target="../tags/tag849.xml" /><Relationship Id="rId5" Type="http://schemas.openxmlformats.org/officeDocument/2006/relationships/tags" Target="../tags/tag850.xml" /><Relationship Id="rId6" Type="http://schemas.openxmlformats.org/officeDocument/2006/relationships/tags" Target="../tags/tag85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57.xml" /><Relationship Id="rId4" Type="http://schemas.openxmlformats.org/officeDocument/2006/relationships/tags" Target="../tags/tag858.xml" /><Relationship Id="rId5" Type="http://schemas.openxmlformats.org/officeDocument/2006/relationships/tags" Target="../tags/tag859.xml" /><Relationship Id="rId6" Type="http://schemas.openxmlformats.org/officeDocument/2006/relationships/tags" Target="../tags/tag860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68.xml" /><Relationship Id="rId4" Type="http://schemas.openxmlformats.org/officeDocument/2006/relationships/tags" Target="../tags/tag869.xml" /><Relationship Id="rId5" Type="http://schemas.openxmlformats.org/officeDocument/2006/relationships/tags" Target="../tags/tag870.xml" /><Relationship Id="rId6" Type="http://schemas.openxmlformats.org/officeDocument/2006/relationships/tags" Target="../tags/tag87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78.xml" /><Relationship Id="rId4" Type="http://schemas.openxmlformats.org/officeDocument/2006/relationships/tags" Target="../tags/tag879.xml" /><Relationship Id="rId5" Type="http://schemas.openxmlformats.org/officeDocument/2006/relationships/tags" Target="../tags/tag880.xml" /><Relationship Id="rId6" Type="http://schemas.openxmlformats.org/officeDocument/2006/relationships/tags" Target="../tags/tag88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89.xml" /><Relationship Id="rId4" Type="http://schemas.openxmlformats.org/officeDocument/2006/relationships/tags" Target="../tags/tag890.xml" /><Relationship Id="rId5" Type="http://schemas.openxmlformats.org/officeDocument/2006/relationships/tags" Target="../tags/tag891.xml" /><Relationship Id="rId6" Type="http://schemas.openxmlformats.org/officeDocument/2006/relationships/tags" Target="../tags/tag892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02.xml" /><Relationship Id="rId4" Type="http://schemas.openxmlformats.org/officeDocument/2006/relationships/tags" Target="../tags/tag903.xml" /><Relationship Id="rId5" Type="http://schemas.openxmlformats.org/officeDocument/2006/relationships/tags" Target="../tags/tag904.xml" /><Relationship Id="rId6" Type="http://schemas.openxmlformats.org/officeDocument/2006/relationships/tags" Target="../tags/tag905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40.xml" /><Relationship Id="rId4" Type="http://schemas.openxmlformats.org/officeDocument/2006/relationships/tags" Target="../tags/tag941.xml" /><Relationship Id="rId5" Type="http://schemas.openxmlformats.org/officeDocument/2006/relationships/tags" Target="../tags/tag942.xml" /><Relationship Id="rId6" Type="http://schemas.openxmlformats.org/officeDocument/2006/relationships/tags" Target="../tags/tag94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49.xml" /><Relationship Id="rId4" Type="http://schemas.openxmlformats.org/officeDocument/2006/relationships/tags" Target="../tags/tag150.xml" /><Relationship Id="rId5" Type="http://schemas.openxmlformats.org/officeDocument/2006/relationships/tags" Target="../tags/tag151.xml" /><Relationship Id="rId6" Type="http://schemas.openxmlformats.org/officeDocument/2006/relationships/tags" Target="../tags/tag152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78.xml" /><Relationship Id="rId4" Type="http://schemas.openxmlformats.org/officeDocument/2006/relationships/tags" Target="../tags/tag979.xml" /><Relationship Id="rId5" Type="http://schemas.openxmlformats.org/officeDocument/2006/relationships/tags" Target="../tags/tag980.xml" /><Relationship Id="rId6" Type="http://schemas.openxmlformats.org/officeDocument/2006/relationships/tags" Target="../tags/tag98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01.xml" /><Relationship Id="rId4" Type="http://schemas.openxmlformats.org/officeDocument/2006/relationships/tags" Target="../tags/tag1002.xml" /><Relationship Id="rId5" Type="http://schemas.openxmlformats.org/officeDocument/2006/relationships/tags" Target="../tags/tag1003.xml" /><Relationship Id="rId6" Type="http://schemas.openxmlformats.org/officeDocument/2006/relationships/tags" Target="../tags/tag1004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41.xml" /><Relationship Id="rId4" Type="http://schemas.openxmlformats.org/officeDocument/2006/relationships/tags" Target="../tags/tag1042.xml" /><Relationship Id="rId5" Type="http://schemas.openxmlformats.org/officeDocument/2006/relationships/tags" Target="../tags/tag1043.xml" /><Relationship Id="rId6" Type="http://schemas.openxmlformats.org/officeDocument/2006/relationships/tags" Target="../tags/tag1044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57.xml" /><Relationship Id="rId4" Type="http://schemas.openxmlformats.org/officeDocument/2006/relationships/tags" Target="../tags/tag1058.xml" /><Relationship Id="rId5" Type="http://schemas.openxmlformats.org/officeDocument/2006/relationships/tags" Target="../tags/tag1059.xml" /><Relationship Id="rId6" Type="http://schemas.openxmlformats.org/officeDocument/2006/relationships/tags" Target="../tags/tag1060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94.xml" /><Relationship Id="rId4" Type="http://schemas.openxmlformats.org/officeDocument/2006/relationships/tags" Target="../tags/tag1095.xml" /><Relationship Id="rId5" Type="http://schemas.openxmlformats.org/officeDocument/2006/relationships/tags" Target="../tags/tag1096.xml" /><Relationship Id="rId6" Type="http://schemas.openxmlformats.org/officeDocument/2006/relationships/tags" Target="../tags/tag1097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08.xml" /><Relationship Id="rId4" Type="http://schemas.openxmlformats.org/officeDocument/2006/relationships/tags" Target="../tags/tag1109.xml" /><Relationship Id="rId5" Type="http://schemas.openxmlformats.org/officeDocument/2006/relationships/tags" Target="../tags/tag1110.xml" /><Relationship Id="rId6" Type="http://schemas.openxmlformats.org/officeDocument/2006/relationships/tags" Target="../tags/tag111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46.xml" /><Relationship Id="rId4" Type="http://schemas.openxmlformats.org/officeDocument/2006/relationships/tags" Target="../tags/tag1147.xml" /><Relationship Id="rId5" Type="http://schemas.openxmlformats.org/officeDocument/2006/relationships/tags" Target="../tags/tag1148.xml" /><Relationship Id="rId6" Type="http://schemas.openxmlformats.org/officeDocument/2006/relationships/tags" Target="../tags/tag1149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88.xml" /><Relationship Id="rId4" Type="http://schemas.openxmlformats.org/officeDocument/2006/relationships/tags" Target="../tags/tag1189.xml" /><Relationship Id="rId5" Type="http://schemas.openxmlformats.org/officeDocument/2006/relationships/tags" Target="../tags/tag1190.xml" /><Relationship Id="rId6" Type="http://schemas.openxmlformats.org/officeDocument/2006/relationships/tags" Target="../tags/tag119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03.xml" /><Relationship Id="rId4" Type="http://schemas.openxmlformats.org/officeDocument/2006/relationships/tags" Target="../tags/tag1204.xml" /><Relationship Id="rId5" Type="http://schemas.openxmlformats.org/officeDocument/2006/relationships/tags" Target="../tags/tag1205.xml" /><Relationship Id="rId6" Type="http://schemas.openxmlformats.org/officeDocument/2006/relationships/tags" Target="../tags/tag1206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24.xml" /><Relationship Id="rId4" Type="http://schemas.openxmlformats.org/officeDocument/2006/relationships/tags" Target="../tags/tag1225.xml" /><Relationship Id="rId5" Type="http://schemas.openxmlformats.org/officeDocument/2006/relationships/tags" Target="../tags/tag1226.xml" /><Relationship Id="rId6" Type="http://schemas.openxmlformats.org/officeDocument/2006/relationships/tags" Target="../tags/tag1227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92.xml" /><Relationship Id="rId4" Type="http://schemas.openxmlformats.org/officeDocument/2006/relationships/tags" Target="../tags/tag193.xml" /><Relationship Id="rId5" Type="http://schemas.openxmlformats.org/officeDocument/2006/relationships/tags" Target="../tags/tag194.xml" /><Relationship Id="rId6" Type="http://schemas.openxmlformats.org/officeDocument/2006/relationships/tags" Target="../tags/tag195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35.xml" /><Relationship Id="rId4" Type="http://schemas.openxmlformats.org/officeDocument/2006/relationships/tags" Target="../tags/tag1236.xml" /><Relationship Id="rId5" Type="http://schemas.openxmlformats.org/officeDocument/2006/relationships/tags" Target="../tags/tag1237.xml" /><Relationship Id="rId6" Type="http://schemas.openxmlformats.org/officeDocument/2006/relationships/tags" Target="../tags/tag1238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77.xml" /><Relationship Id="rId4" Type="http://schemas.openxmlformats.org/officeDocument/2006/relationships/tags" Target="../tags/tag1278.xml" /><Relationship Id="rId5" Type="http://schemas.openxmlformats.org/officeDocument/2006/relationships/tags" Target="../tags/tag1279.xml" /><Relationship Id="rId6" Type="http://schemas.openxmlformats.org/officeDocument/2006/relationships/tags" Target="../tags/tag1280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88.xml" /><Relationship Id="rId4" Type="http://schemas.openxmlformats.org/officeDocument/2006/relationships/tags" Target="../tags/tag1289.xml" /><Relationship Id="rId5" Type="http://schemas.openxmlformats.org/officeDocument/2006/relationships/tags" Target="../tags/tag1290.xml" /><Relationship Id="rId6" Type="http://schemas.openxmlformats.org/officeDocument/2006/relationships/tags" Target="../tags/tag129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98.xml" /><Relationship Id="rId4" Type="http://schemas.openxmlformats.org/officeDocument/2006/relationships/tags" Target="../tags/tag1299.xml" /><Relationship Id="rId5" Type="http://schemas.openxmlformats.org/officeDocument/2006/relationships/tags" Target="../tags/tag1300.xml" /><Relationship Id="rId6" Type="http://schemas.openxmlformats.org/officeDocument/2006/relationships/tags" Target="../tags/tag130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11.xml" /><Relationship Id="rId4" Type="http://schemas.openxmlformats.org/officeDocument/2006/relationships/tags" Target="../tags/tag1312.xml" /><Relationship Id="rId5" Type="http://schemas.openxmlformats.org/officeDocument/2006/relationships/tags" Target="../tags/tag1313.xml" /><Relationship Id="rId6" Type="http://schemas.openxmlformats.org/officeDocument/2006/relationships/tags" Target="../tags/tag1314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20.xml" /><Relationship Id="rId4" Type="http://schemas.openxmlformats.org/officeDocument/2006/relationships/tags" Target="../tags/tag1321.xml" /><Relationship Id="rId5" Type="http://schemas.openxmlformats.org/officeDocument/2006/relationships/tags" Target="../tags/tag1322.xml" /><Relationship Id="rId6" Type="http://schemas.openxmlformats.org/officeDocument/2006/relationships/tags" Target="../tags/tag1323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32.xml" /><Relationship Id="rId4" Type="http://schemas.openxmlformats.org/officeDocument/2006/relationships/tags" Target="../tags/tag1333.xml" /><Relationship Id="rId5" Type="http://schemas.openxmlformats.org/officeDocument/2006/relationships/tags" Target="../tags/tag1334.xml" /><Relationship Id="rId6" Type="http://schemas.openxmlformats.org/officeDocument/2006/relationships/tags" Target="../tags/tag1335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63.xml" /><Relationship Id="rId4" Type="http://schemas.openxmlformats.org/officeDocument/2006/relationships/tags" Target="../tags/tag1364.xml" /><Relationship Id="rId5" Type="http://schemas.openxmlformats.org/officeDocument/2006/relationships/tags" Target="../tags/tag1365.xml" /><Relationship Id="rId6" Type="http://schemas.openxmlformats.org/officeDocument/2006/relationships/tags" Target="../tags/tag1366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75.xml" /><Relationship Id="rId4" Type="http://schemas.openxmlformats.org/officeDocument/2006/relationships/tags" Target="../tags/tag1376.xml" /><Relationship Id="rId5" Type="http://schemas.openxmlformats.org/officeDocument/2006/relationships/tags" Target="../tags/tag1377.xml" /><Relationship Id="rId6" Type="http://schemas.openxmlformats.org/officeDocument/2006/relationships/tags" Target="../tags/tag1378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84.xml" /><Relationship Id="rId4" Type="http://schemas.openxmlformats.org/officeDocument/2006/relationships/tags" Target="../tags/tag1385.xml" /><Relationship Id="rId5" Type="http://schemas.openxmlformats.org/officeDocument/2006/relationships/tags" Target="../tags/tag1386.xml" /><Relationship Id="rId6" Type="http://schemas.openxmlformats.org/officeDocument/2006/relationships/tags" Target="../tags/tag1387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20.xml" /><Relationship Id="rId4" Type="http://schemas.openxmlformats.org/officeDocument/2006/relationships/tags" Target="../tags/tag221.xml" /><Relationship Id="rId5" Type="http://schemas.openxmlformats.org/officeDocument/2006/relationships/tags" Target="../tags/tag222.xml" /><Relationship Id="rId6" Type="http://schemas.openxmlformats.org/officeDocument/2006/relationships/tags" Target="../tags/tag223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93.xml" /><Relationship Id="rId4" Type="http://schemas.openxmlformats.org/officeDocument/2006/relationships/tags" Target="../tags/tag1394.xml" /><Relationship Id="rId5" Type="http://schemas.openxmlformats.org/officeDocument/2006/relationships/tags" Target="../tags/tag1395.xml" /><Relationship Id="rId6" Type="http://schemas.openxmlformats.org/officeDocument/2006/relationships/tags" Target="../tags/tag1396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402.xml" /><Relationship Id="rId4" Type="http://schemas.openxmlformats.org/officeDocument/2006/relationships/tags" Target="../tags/tag1403.xml" /><Relationship Id="rId5" Type="http://schemas.openxmlformats.org/officeDocument/2006/relationships/tags" Target="../tags/tag1404.xml" /><Relationship Id="rId6" Type="http://schemas.openxmlformats.org/officeDocument/2006/relationships/tags" Target="../tags/tag1405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411.xml" /><Relationship Id="rId4" Type="http://schemas.openxmlformats.org/officeDocument/2006/relationships/tags" Target="../tags/tag1412.xml" /><Relationship Id="rId5" Type="http://schemas.openxmlformats.org/officeDocument/2006/relationships/tags" Target="../tags/tag1413.xml" /><Relationship Id="rId6" Type="http://schemas.openxmlformats.org/officeDocument/2006/relationships/tags" Target="../tags/tag1414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421.xml" /><Relationship Id="rId4" Type="http://schemas.openxmlformats.org/officeDocument/2006/relationships/tags" Target="../tags/tag1422.xml" /><Relationship Id="rId5" Type="http://schemas.openxmlformats.org/officeDocument/2006/relationships/tags" Target="../tags/tag1423.xml" /><Relationship Id="rId6" Type="http://schemas.openxmlformats.org/officeDocument/2006/relationships/tags" Target="../tags/tag1424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3.xml" /><Relationship Id="rId4" Type="http://schemas.openxmlformats.org/officeDocument/2006/relationships/tags" Target="../tags/tag234.xml" /><Relationship Id="rId5" Type="http://schemas.openxmlformats.org/officeDocument/2006/relationships/tags" Target="../tags/tag235.xml" /><Relationship Id="rId6" Type="http://schemas.openxmlformats.org/officeDocument/2006/relationships/tags" Target="../tags/tag236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45.xml" /><Relationship Id="rId4" Type="http://schemas.openxmlformats.org/officeDocument/2006/relationships/tags" Target="../tags/tag246.xml" /><Relationship Id="rId5" Type="http://schemas.openxmlformats.org/officeDocument/2006/relationships/tags" Target="../tags/tag247.xml" /><Relationship Id="rId6" Type="http://schemas.openxmlformats.org/officeDocument/2006/relationships/tags" Target="../tags/tag248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58.xml" /><Relationship Id="rId4" Type="http://schemas.openxmlformats.org/officeDocument/2006/relationships/tags" Target="../tags/tag259.xml" /><Relationship Id="rId5" Type="http://schemas.openxmlformats.org/officeDocument/2006/relationships/tags" Target="../tags/tag260.xml" /><Relationship Id="rId6" Type="http://schemas.openxmlformats.org/officeDocument/2006/relationships/tags" Target="../tags/tag26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CN" altLang="en-US" sz="1200"/>
              <a:t>注意：</a:t>
            </a:r>
          </a:p>
          <a:p>
            <a:pPr>
              <a:lnSpc>
                <a:spcPct val="150000"/>
              </a:lnSpc>
            </a:pPr>
            <a:r>
              <a:rPr lang="zh-CN" altLang="en-US" sz="1200"/>
              <a:t>1：短时间变化</a:t>
            </a:r>
          </a:p>
          <a:p>
            <a:pPr>
              <a:lnSpc>
                <a:spcPct val="150000"/>
              </a:lnSpc>
            </a:pPr>
            <a:r>
              <a:rPr lang="zh-CN" altLang="en-US" sz="1200"/>
              <a:t>2：C3和C5含量变化是相反的</a:t>
            </a:r>
          </a:p>
          <a:p>
            <a:pPr>
              <a:lnSpc>
                <a:spcPct val="150000"/>
              </a:lnSpc>
            </a:pPr>
            <a:r>
              <a:rPr lang="zh-CN" altLang="en-US" sz="1200"/>
              <a:t>3：NADPH和ATP含量变化是一致的</a:t>
            </a:r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29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sz="1200">
                <a:solidFill>
                  <a:srgbClr val="2401F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本实验中的数值并不代表真正的光合速率，而是光合作用的净积累值，即光合作用与细胞呼吸的差值。</a:t>
            </a:r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39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49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57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7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66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它们对其他波段的光并非不吸收，只是吸收量较少。</a:t>
            </a:r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>
  <p:cSld name="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60419" name="备注占位符 2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 txBox="1"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BBE7FF6A-6EEB-4B3C-AAD5-39994A0287D6}" type="slidenum">
              <a:rPr lang="zh-CN" altLang="en-US" sz="1200">
                <a:latin typeface="等线" pitchFamily="2" charset="-122"/>
                <a:ea typeface="等线" pitchFamily="2" charset="-122"/>
              </a:rPr>
              <a:t>10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1.xml" /><Relationship Id="rId2" Type="http://schemas.openxmlformats.org/officeDocument/2006/relationships/tags" Target="../tags/tag32.xml" /><Relationship Id="rId3" Type="http://schemas.openxmlformats.org/officeDocument/2006/relationships/tags" Target="../tags/tag33.xml" /><Relationship Id="rId4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4.xml" /><Relationship Id="rId2" Type="http://schemas.openxmlformats.org/officeDocument/2006/relationships/tags" Target="../tags/tag35.xml" /><Relationship Id="rId3" Type="http://schemas.openxmlformats.org/officeDocument/2006/relationships/tags" Target="../tags/tag36.xml" /><Relationship Id="rId4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7.xml" /><Relationship Id="rId2" Type="http://schemas.openxmlformats.org/officeDocument/2006/relationships/tags" Target="../tags/tag38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1.xml" /><Relationship Id="rId10" Type="http://schemas.openxmlformats.org/officeDocument/2006/relationships/image" Target="../media/image2.jpeg" /><Relationship Id="rId11" Type="http://schemas.openxmlformats.org/officeDocument/2006/relationships/tags" Target="../tags/tag49.xml" /><Relationship Id="rId12" Type="http://schemas.openxmlformats.org/officeDocument/2006/relationships/tags" Target="../tags/tag50.xml" /><Relationship Id="rId13" Type="http://schemas.openxmlformats.org/officeDocument/2006/relationships/tags" Target="../tags/tag51.xml" /><Relationship Id="rId14" Type="http://schemas.openxmlformats.org/officeDocument/2006/relationships/tags" Target="../tags/tag52.xml" /><Relationship Id="rId15" Type="http://schemas.openxmlformats.org/officeDocument/2006/relationships/tags" Target="../tags/tag53.xml" /><Relationship Id="rId16" Type="http://schemas.openxmlformats.org/officeDocument/2006/relationships/slideMaster" Target="../slideMasters/slideMaster1.xml" /><Relationship Id="rId2" Type="http://schemas.openxmlformats.org/officeDocument/2006/relationships/tags" Target="../tags/tag42.xml" /><Relationship Id="rId3" Type="http://schemas.openxmlformats.org/officeDocument/2006/relationships/tags" Target="../tags/tag43.xml" /><Relationship Id="rId4" Type="http://schemas.openxmlformats.org/officeDocument/2006/relationships/tags" Target="../tags/tag44.xml" /><Relationship Id="rId5" Type="http://schemas.openxmlformats.org/officeDocument/2006/relationships/tags" Target="../tags/tag45.xml" /><Relationship Id="rId6" Type="http://schemas.openxmlformats.org/officeDocument/2006/relationships/image" Target="../media/image1.png" /><Relationship Id="rId7" Type="http://schemas.openxmlformats.org/officeDocument/2006/relationships/tags" Target="../tags/tag46.xml" /><Relationship Id="rId8" Type="http://schemas.openxmlformats.org/officeDocument/2006/relationships/tags" Target="../tags/tag47.xml" /><Relationship Id="rId9" Type="http://schemas.openxmlformats.org/officeDocument/2006/relationships/tags" Target="../tags/tag48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.xml" /><Relationship Id="rId2" Type="http://schemas.openxmlformats.org/officeDocument/2006/relationships/tags" Target="../tags/tag5.xml" /><Relationship Id="rId3" Type="http://schemas.openxmlformats.org/officeDocument/2006/relationships/tags" Target="../tags/tag6.xml" /><Relationship Id="rId4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.xml" /><Relationship Id="rId2" Type="http://schemas.openxmlformats.org/officeDocument/2006/relationships/tags" Target="../tags/tag11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5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.xml" /><Relationship Id="rId2" Type="http://schemas.openxmlformats.org/officeDocument/2006/relationships/tags" Target="../tags/tag15.xml" /><Relationship Id="rId3" Type="http://schemas.openxmlformats.org/officeDocument/2006/relationships/tags" Target="../tags/tag16.xml" /><Relationship Id="rId4" Type="http://schemas.openxmlformats.org/officeDocument/2006/relationships/tags" Target="../tags/tag17.xml" /><Relationship Id="rId5" Type="http://schemas.openxmlformats.org/officeDocument/2006/relationships/tags" Target="../tags/tag18.xml" /><Relationship Id="rId6" Type="http://schemas.openxmlformats.org/officeDocument/2006/relationships/tags" Target="../tags/tag19.xml" /><Relationship Id="rId7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0.xml" /><Relationship Id="rId2" Type="http://schemas.openxmlformats.org/officeDocument/2006/relationships/tags" Target="../tags/tag21.xml" /><Relationship Id="rId3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2.xml" /><Relationship Id="rId2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3.xml" /><Relationship Id="rId2" Type="http://schemas.openxmlformats.org/officeDocument/2006/relationships/tags" Target="../tags/tag24.xml" /><Relationship Id="rId3" Type="http://schemas.openxmlformats.org/officeDocument/2006/relationships/tags" Target="../tags/tag25.xml" /><Relationship Id="rId4" Type="http://schemas.openxmlformats.org/officeDocument/2006/relationships/tags" Target="../tags/tag26.xml" /><Relationship Id="rId5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7.xml" /><Relationship Id="rId2" Type="http://schemas.openxmlformats.org/officeDocument/2006/relationships/tags" Target="../tags/tag28.xml" /><Relationship Id="rId3" Type="http://schemas.openxmlformats.org/officeDocument/2006/relationships/tags" Target="../tags/tag29.xml" /><Relationship Id="rId4" Type="http://schemas.openxmlformats.org/officeDocument/2006/relationships/tags" Target="../tags/tag30.xml" /><Relationship Id="rId5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13_自定义版式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5_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cxnSp>
        <p:nvCxnSpPr>
          <p:cNvPr id="6" name="直接连接符 5"/>
          <p:cNvCxnSpPr/>
          <p:nvPr userDrawn="1">
            <p:custDataLst>
              <p:tags r:id="rId2"/>
            </p:custDataLst>
          </p:nvPr>
        </p:nvCxnSpPr>
        <p:spPr>
          <a:xfrm>
            <a:off x="442914" y="805105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12146282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2" name="组合 1"/>
          <p:cNvGrpSpPr/>
          <p:nvPr userDrawn="1">
            <p:custDataLst>
              <p:tags r:id="rId4"/>
            </p:custDataLst>
          </p:nvPr>
        </p:nvGrpSpPr>
        <p:grpSpPr>
          <a:xfrm>
            <a:off x="1924" y="71275"/>
            <a:ext cx="1198226" cy="617452"/>
            <a:chOff x="1924" y="71275"/>
            <a:chExt cx="804411" cy="617452"/>
          </a:xfrm>
        </p:grpSpPr>
        <p:sp>
          <p:nvSpPr>
            <p:cNvPr id="9" name="任意多边形: 形状 5"/>
            <p:cNvSpPr/>
            <p:nvPr userDrawn="1">
              <p:custDataLst>
                <p:tags r:id="rId5"/>
              </p:custDataLst>
            </p:nvPr>
          </p:nvSpPr>
          <p:spPr>
            <a:xfrm>
              <a:off x="1924" y="71275"/>
              <a:ext cx="804411" cy="617452"/>
            </a:xfrm>
            <a:custGeom>
              <a:gdLst>
                <a:gd name="connsiteX0" fmla="*/ 2125 w 732179"/>
                <a:gd name="connsiteY0" fmla="*/ 0 h 549216"/>
                <a:gd name="connsiteX1" fmla="*/ 457571 w 732179"/>
                <a:gd name="connsiteY1" fmla="*/ 0 h 549216"/>
                <a:gd name="connsiteX2" fmla="*/ 732179 w 732179"/>
                <a:gd name="connsiteY2" fmla="*/ 274608 h 549216"/>
                <a:gd name="connsiteX3" fmla="*/ 732178 w 732179"/>
                <a:gd name="connsiteY3" fmla="*/ 274608 h 549216"/>
                <a:gd name="connsiteX4" fmla="*/ 457570 w 732179"/>
                <a:gd name="connsiteY4" fmla="*/ 549216 h 549216"/>
                <a:gd name="connsiteX5" fmla="*/ 2125 w 732179"/>
                <a:gd name="connsiteY5" fmla="*/ 549215 h 549216"/>
                <a:gd name="connsiteX6" fmla="*/ 0 w 732179"/>
                <a:gd name="connsiteY6" fmla="*/ 549001 h 549216"/>
                <a:gd name="connsiteX7" fmla="*/ 0 w 732179"/>
                <a:gd name="connsiteY7" fmla="*/ 214 h 54921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179" h="549216">
                  <a:moveTo>
                    <a:pt x="2125" y="0"/>
                  </a:moveTo>
                  <a:lnTo>
                    <a:pt x="457571" y="0"/>
                  </a:lnTo>
                  <a:cubicBezTo>
                    <a:pt x="609233" y="0"/>
                    <a:pt x="732179" y="122946"/>
                    <a:pt x="732179" y="274608"/>
                  </a:cubicBezTo>
                  <a:lnTo>
                    <a:pt x="732178" y="274608"/>
                  </a:lnTo>
                  <a:cubicBezTo>
                    <a:pt x="732178" y="426270"/>
                    <a:pt x="609232" y="549216"/>
                    <a:pt x="457570" y="549216"/>
                  </a:cubicBezTo>
                  <a:lnTo>
                    <a:pt x="2125" y="549215"/>
                  </a:lnTo>
                  <a:lnTo>
                    <a:pt x="0" y="549001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1083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mtClean="0"/>
                <a:t>   </a:t>
              </a:r>
              <a:endParaRPr lang="zh-CN" altLang="en-US" sz="2800" b="1"/>
            </a:p>
          </p:txBody>
        </p: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" y="71275"/>
              <a:ext cx="300673" cy="617452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 userDrawn="1">
            <p:custDataLst>
              <p:tags r:id="rId8"/>
            </p:custDataLst>
          </p:nvPr>
        </p:nvSpPr>
        <p:spPr>
          <a:xfrm>
            <a:off x="1925" y="6733310"/>
            <a:ext cx="12192000" cy="133006"/>
          </a:xfrm>
          <a:prstGeom prst="rect">
            <a:avLst/>
          </a:prstGeom>
          <a:solidFill>
            <a:srgbClr val="108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9"/>
            </p:custDataLst>
          </p:nvPr>
        </p:nvSpPr>
        <p:spPr>
          <a:xfrm>
            <a:off x="12112414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67" y="73025"/>
            <a:ext cx="888532" cy="682625"/>
          </a:xfrm>
          <a:prstGeom prst="rect">
            <a:avLst/>
          </a:prstGeom>
        </p:spPr>
      </p:pic>
      <p:sp>
        <p:nvSpPr>
          <p:cNvPr id="14" name="Text Placeholder 7"/>
          <p:cNvSpPr txBox="1"/>
          <p:nvPr userDrawn="1">
            <p:custDataLst>
              <p:tags r:id="rId12"/>
            </p:custDataLst>
          </p:nvPr>
        </p:nvSpPr>
        <p:spPr>
          <a:xfrm>
            <a:off x="-56702" y="77580"/>
            <a:ext cx="1447352" cy="552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考点二</a:t>
            </a:r>
            <a:endParaRPr lang="en-US" altLang="zh-CN" sz="2800" b="1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cxnSp>
        <p:nvCxnSpPr>
          <p:cNvPr id="15" name="肘形连接符 14"/>
          <p:cNvCxnSpPr/>
          <p:nvPr userDrawn="1">
            <p:custDataLst>
              <p:tags r:id="rId13"/>
            </p:custDataLst>
          </p:nvPr>
        </p:nvCxnSpPr>
        <p:spPr>
          <a:xfrm>
            <a:off x="502322" y="488053"/>
            <a:ext cx="11469720" cy="324765"/>
          </a:xfrm>
          <a:prstGeom prst="bentConnector3">
            <a:avLst>
              <a:gd name="adj1" fmla="val -1779"/>
            </a:avLst>
          </a:prstGeom>
          <a:ln w="19050">
            <a:solidFill>
              <a:srgbClr val="A5D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/>
          <p:cNvSpPr txBox="1"/>
          <p:nvPr userDrawn="1">
            <p:custDataLst>
              <p:tags r:id="rId14"/>
            </p:custDataLst>
          </p:nvPr>
        </p:nvSpPr>
        <p:spPr>
          <a:xfrm>
            <a:off x="1252221" y="137160"/>
            <a:ext cx="6985000" cy="55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smtClean="0">
                <a:solidFill>
                  <a:srgbClr val="1080B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光合作用的基本原理</a:t>
            </a:r>
            <a:endParaRPr lang="en-US" altLang="zh-CN" b="1">
              <a:solidFill>
                <a:srgbClr val="1080B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 userDrawn="1">
            <p:custDataLst>
              <p:tags r:id="rId15"/>
            </p:custDataLst>
          </p:nvPr>
        </p:nvSpPr>
        <p:spPr>
          <a:xfrm>
            <a:off x="42035" y="6428568"/>
            <a:ext cx="112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S z L w h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tags" Target="../tags/tag54.xml" /><Relationship Id="rId15" Type="http://schemas.openxmlformats.org/officeDocument/2006/relationships/image" Target="file:///D:\qq&#25991;&#20214;\712321467\Image\C2C\Image2\%7b75232B38-A165-1FB7-499C-2E1C792CACB5%7d.png" TargetMode="External" /><Relationship Id="rId16" Type="http://schemas.openxmlformats.org/officeDocument/2006/relationships/image" Target="../media/image3.png" /><Relationship Id="rId17" Type="http://schemas.openxmlformats.org/officeDocument/2006/relationships/tags" Target="../tags/tag55.xml" /><Relationship Id="rId18" Type="http://schemas.openxmlformats.org/officeDocument/2006/relationships/tags" Target="../tags/tag56.xml" /><Relationship Id="rId19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14"/>
          </p:custDataLst>
        </p:nvPr>
      </p:nvGrpSpPr>
      <p:grpSpPr>
        <a:xfrm>
          <a:off x="0" y="0"/>
          <a:ext cx="0" cy="0"/>
        </a:xfrm>
      </p:grpSpPr>
      <p:pic>
        <p:nvPicPr>
          <p:cNvPr id="2" name="图片 1073743875" descr="学科网 zxxk.com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 r:link="rId1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3" name="图片 1073743875" descr="学科网 zxxk.com" title="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 r:link="rId1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64.xml" /><Relationship Id="rId3" Type="http://schemas.openxmlformats.org/officeDocument/2006/relationships/tags" Target="../tags/tag65.xml" /><Relationship Id="rId4" Type="http://schemas.openxmlformats.org/officeDocument/2006/relationships/tags" Target="../tags/tag66.xml" /><Relationship Id="rId5" Type="http://schemas.openxmlformats.org/officeDocument/2006/relationships/image" Target="../media/image4.emf" /><Relationship Id="rId6" Type="http://schemas.openxmlformats.org/officeDocument/2006/relationships/tags" Target="../tags/tag67.xml" /><Relationship Id="rId7" Type="http://schemas.openxmlformats.org/officeDocument/2006/relationships/tags" Target="../tags/tag68.xml" /><Relationship Id="rId8" Type="http://schemas.openxmlformats.org/officeDocument/2006/relationships/tags" Target="../tags/tag69.xml" /><Relationship Id="rId9" Type="http://schemas.openxmlformats.org/officeDocument/2006/relationships/tags" Target="../tags/tag70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9.xml" /><Relationship Id="rId3" Type="http://schemas.openxmlformats.org/officeDocument/2006/relationships/tags" Target="../tags/tag262.xml" /><Relationship Id="rId4" Type="http://schemas.openxmlformats.org/officeDocument/2006/relationships/image" Target="../media/image5.png" /><Relationship Id="rId5" Type="http://schemas.openxmlformats.org/officeDocument/2006/relationships/tags" Target="../tags/tag263.xml" /><Relationship Id="rId6" Type="http://schemas.openxmlformats.org/officeDocument/2006/relationships/tags" Target="../tags/tag264.xml" /><Relationship Id="rId7" Type="http://schemas.openxmlformats.org/officeDocument/2006/relationships/tags" Target="../tags/tag265.xml" /><Relationship Id="rId8" Type="http://schemas.openxmlformats.org/officeDocument/2006/relationships/tags" Target="../tags/tag26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77.xml" /><Relationship Id="rId11" Type="http://schemas.openxmlformats.org/officeDocument/2006/relationships/tags" Target="../tags/tag278.xml" /><Relationship Id="rId12" Type="http://schemas.openxmlformats.org/officeDocument/2006/relationships/tags" Target="../tags/tag279.xml" /><Relationship Id="rId13" Type="http://schemas.openxmlformats.org/officeDocument/2006/relationships/image" Target="../media/image16.jpeg" /><Relationship Id="rId14" Type="http://schemas.openxmlformats.org/officeDocument/2006/relationships/tags" Target="../tags/tag280.xml" /><Relationship Id="rId15" Type="http://schemas.openxmlformats.org/officeDocument/2006/relationships/tags" Target="../tags/tag281.xml" /><Relationship Id="rId16" Type="http://schemas.openxmlformats.org/officeDocument/2006/relationships/tags" Target="../tags/tag282.xml" /><Relationship Id="rId17" Type="http://schemas.openxmlformats.org/officeDocument/2006/relationships/tags" Target="../tags/tag283.xml" /><Relationship Id="rId18" Type="http://schemas.openxmlformats.org/officeDocument/2006/relationships/tags" Target="../tags/tag284.xml" /><Relationship Id="rId19" Type="http://schemas.openxmlformats.org/officeDocument/2006/relationships/tags" Target="../tags/tag285.xml" /><Relationship Id="rId2" Type="http://schemas.openxmlformats.org/officeDocument/2006/relationships/notesSlide" Target="../notesSlides/notesSlide10.xml" /><Relationship Id="rId20" Type="http://schemas.openxmlformats.org/officeDocument/2006/relationships/tags" Target="../tags/tag286.xml" /><Relationship Id="rId21" Type="http://schemas.openxmlformats.org/officeDocument/2006/relationships/tags" Target="../tags/tag287.xml" /><Relationship Id="rId22" Type="http://schemas.openxmlformats.org/officeDocument/2006/relationships/tags" Target="../tags/tag288.xml" /><Relationship Id="rId23" Type="http://schemas.openxmlformats.org/officeDocument/2006/relationships/tags" Target="../tags/tag289.xml" /><Relationship Id="rId24" Type="http://schemas.openxmlformats.org/officeDocument/2006/relationships/tags" Target="../tags/tag290.xml" /><Relationship Id="rId25" Type="http://schemas.openxmlformats.org/officeDocument/2006/relationships/tags" Target="../tags/tag291.xml" /><Relationship Id="rId26" Type="http://schemas.openxmlformats.org/officeDocument/2006/relationships/tags" Target="../tags/tag292.xml" /><Relationship Id="rId27" Type="http://schemas.openxmlformats.org/officeDocument/2006/relationships/tags" Target="../tags/tag293.xml" /><Relationship Id="rId28" Type="http://schemas.openxmlformats.org/officeDocument/2006/relationships/tags" Target="../tags/tag294.xml" /><Relationship Id="rId29" Type="http://schemas.openxmlformats.org/officeDocument/2006/relationships/tags" Target="../tags/tag295.xml" /><Relationship Id="rId3" Type="http://schemas.openxmlformats.org/officeDocument/2006/relationships/tags" Target="../tags/tag271.xml" /><Relationship Id="rId30" Type="http://schemas.openxmlformats.org/officeDocument/2006/relationships/tags" Target="../tags/tag296.xml" /><Relationship Id="rId31" Type="http://schemas.openxmlformats.org/officeDocument/2006/relationships/tags" Target="../tags/tag297.xml" /><Relationship Id="rId32" Type="http://schemas.openxmlformats.org/officeDocument/2006/relationships/tags" Target="../tags/tag298.xml" /><Relationship Id="rId33" Type="http://schemas.openxmlformats.org/officeDocument/2006/relationships/tags" Target="../tags/tag299.xml" /><Relationship Id="rId34" Type="http://schemas.openxmlformats.org/officeDocument/2006/relationships/tags" Target="../tags/tag300.xml" /><Relationship Id="rId35" Type="http://schemas.openxmlformats.org/officeDocument/2006/relationships/tags" Target="../tags/tag301.xml" /><Relationship Id="rId36" Type="http://schemas.openxmlformats.org/officeDocument/2006/relationships/tags" Target="../tags/tag302.xml" /><Relationship Id="rId37" Type="http://schemas.openxmlformats.org/officeDocument/2006/relationships/tags" Target="../tags/tag303.xml" /><Relationship Id="rId38" Type="http://schemas.openxmlformats.org/officeDocument/2006/relationships/tags" Target="../tags/tag304.xml" /><Relationship Id="rId39" Type="http://schemas.openxmlformats.org/officeDocument/2006/relationships/tags" Target="../tags/tag305.xml" /><Relationship Id="rId4" Type="http://schemas.openxmlformats.org/officeDocument/2006/relationships/image" Target="../media/image5.png" /><Relationship Id="rId40" Type="http://schemas.openxmlformats.org/officeDocument/2006/relationships/tags" Target="../tags/tag306.xml" /><Relationship Id="rId5" Type="http://schemas.openxmlformats.org/officeDocument/2006/relationships/tags" Target="../tags/tag272.xml" /><Relationship Id="rId6" Type="http://schemas.openxmlformats.org/officeDocument/2006/relationships/tags" Target="../tags/tag273.xml" /><Relationship Id="rId7" Type="http://schemas.openxmlformats.org/officeDocument/2006/relationships/tags" Target="../tags/tag274.xml" /><Relationship Id="rId8" Type="http://schemas.openxmlformats.org/officeDocument/2006/relationships/tags" Target="../tags/tag275.xml" /><Relationship Id="rId9" Type="http://schemas.openxmlformats.org/officeDocument/2006/relationships/tags" Target="../tags/tag276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17.xml" /><Relationship Id="rId11" Type="http://schemas.openxmlformats.org/officeDocument/2006/relationships/tags" Target="../tags/tag318.xml" /><Relationship Id="rId12" Type="http://schemas.openxmlformats.org/officeDocument/2006/relationships/image" Target="../media/image17.png" /><Relationship Id="rId13" Type="http://schemas.openxmlformats.org/officeDocument/2006/relationships/tags" Target="../tags/tag319.xml" /><Relationship Id="rId14" Type="http://schemas.openxmlformats.org/officeDocument/2006/relationships/tags" Target="../tags/tag320.xml" /><Relationship Id="rId15" Type="http://schemas.openxmlformats.org/officeDocument/2006/relationships/tags" Target="../tags/tag321.xml" /><Relationship Id="rId16" Type="http://schemas.openxmlformats.org/officeDocument/2006/relationships/image" Target="../media/image18.png" /><Relationship Id="rId17" Type="http://schemas.openxmlformats.org/officeDocument/2006/relationships/tags" Target="../tags/tag322.xml" /><Relationship Id="rId18" Type="http://schemas.openxmlformats.org/officeDocument/2006/relationships/image" Target="../media/image19.jpeg" /><Relationship Id="rId19" Type="http://schemas.openxmlformats.org/officeDocument/2006/relationships/tags" Target="../tags/tag323.xml" /><Relationship Id="rId2" Type="http://schemas.openxmlformats.org/officeDocument/2006/relationships/notesSlide" Target="../notesSlides/notesSlide11.xml" /><Relationship Id="rId20" Type="http://schemas.openxmlformats.org/officeDocument/2006/relationships/tags" Target="../tags/tag324.xml" /><Relationship Id="rId21" Type="http://schemas.openxmlformats.org/officeDocument/2006/relationships/tags" Target="../tags/tag325.xml" /><Relationship Id="rId3" Type="http://schemas.openxmlformats.org/officeDocument/2006/relationships/tags" Target="../tags/tag311.xml" /><Relationship Id="rId4" Type="http://schemas.openxmlformats.org/officeDocument/2006/relationships/image" Target="../media/image5.png" /><Relationship Id="rId5" Type="http://schemas.openxmlformats.org/officeDocument/2006/relationships/tags" Target="../tags/tag312.xml" /><Relationship Id="rId6" Type="http://schemas.openxmlformats.org/officeDocument/2006/relationships/tags" Target="../tags/tag313.xml" /><Relationship Id="rId7" Type="http://schemas.openxmlformats.org/officeDocument/2006/relationships/tags" Target="../tags/tag314.xml" /><Relationship Id="rId8" Type="http://schemas.openxmlformats.org/officeDocument/2006/relationships/tags" Target="../tags/tag315.xml" /><Relationship Id="rId9" Type="http://schemas.openxmlformats.org/officeDocument/2006/relationships/tags" Target="../tags/tag316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36.xml" /><Relationship Id="rId11" Type="http://schemas.openxmlformats.org/officeDocument/2006/relationships/tags" Target="../tags/tag337.xml" /><Relationship Id="rId12" Type="http://schemas.openxmlformats.org/officeDocument/2006/relationships/tags" Target="../tags/tag338.xml" /><Relationship Id="rId13" Type="http://schemas.openxmlformats.org/officeDocument/2006/relationships/tags" Target="../tags/tag339.xml" /><Relationship Id="rId14" Type="http://schemas.openxmlformats.org/officeDocument/2006/relationships/tags" Target="../tags/tag340.xml" /><Relationship Id="rId15" Type="http://schemas.openxmlformats.org/officeDocument/2006/relationships/tags" Target="../tags/tag341.xml" /><Relationship Id="rId16" Type="http://schemas.openxmlformats.org/officeDocument/2006/relationships/tags" Target="../tags/tag342.xml" /><Relationship Id="rId17" Type="http://schemas.openxmlformats.org/officeDocument/2006/relationships/tags" Target="../tags/tag343.xml" /><Relationship Id="rId18" Type="http://schemas.openxmlformats.org/officeDocument/2006/relationships/tags" Target="../tags/tag344.xml" /><Relationship Id="rId19" Type="http://schemas.openxmlformats.org/officeDocument/2006/relationships/tags" Target="../tags/tag345.xml" /><Relationship Id="rId2" Type="http://schemas.openxmlformats.org/officeDocument/2006/relationships/notesSlide" Target="../notesSlides/notesSlide12.xml" /><Relationship Id="rId20" Type="http://schemas.openxmlformats.org/officeDocument/2006/relationships/tags" Target="../tags/tag346.xml" /><Relationship Id="rId21" Type="http://schemas.openxmlformats.org/officeDocument/2006/relationships/tags" Target="../tags/tag347.xml" /><Relationship Id="rId22" Type="http://schemas.openxmlformats.org/officeDocument/2006/relationships/tags" Target="../tags/tag348.xml" /><Relationship Id="rId23" Type="http://schemas.openxmlformats.org/officeDocument/2006/relationships/tags" Target="../tags/tag349.xml" /><Relationship Id="rId24" Type="http://schemas.openxmlformats.org/officeDocument/2006/relationships/tags" Target="../tags/tag350.xml" /><Relationship Id="rId25" Type="http://schemas.openxmlformats.org/officeDocument/2006/relationships/tags" Target="../tags/tag351.xml" /><Relationship Id="rId26" Type="http://schemas.openxmlformats.org/officeDocument/2006/relationships/tags" Target="../tags/tag352.xml" /><Relationship Id="rId27" Type="http://schemas.openxmlformats.org/officeDocument/2006/relationships/tags" Target="../tags/tag353.xml" /><Relationship Id="rId28" Type="http://schemas.openxmlformats.org/officeDocument/2006/relationships/tags" Target="../tags/tag354.xml" /><Relationship Id="rId29" Type="http://schemas.openxmlformats.org/officeDocument/2006/relationships/tags" Target="../tags/tag355.xml" /><Relationship Id="rId3" Type="http://schemas.openxmlformats.org/officeDocument/2006/relationships/tags" Target="../tags/tag330.xml" /><Relationship Id="rId30" Type="http://schemas.openxmlformats.org/officeDocument/2006/relationships/tags" Target="../tags/tag356.xml" /><Relationship Id="rId31" Type="http://schemas.openxmlformats.org/officeDocument/2006/relationships/tags" Target="../tags/tag357.xml" /><Relationship Id="rId32" Type="http://schemas.openxmlformats.org/officeDocument/2006/relationships/tags" Target="../tags/tag358.xml" /><Relationship Id="rId33" Type="http://schemas.openxmlformats.org/officeDocument/2006/relationships/tags" Target="../tags/tag359.xml" /><Relationship Id="rId4" Type="http://schemas.openxmlformats.org/officeDocument/2006/relationships/tags" Target="../tags/tag331.xml" /><Relationship Id="rId5" Type="http://schemas.openxmlformats.org/officeDocument/2006/relationships/tags" Target="../tags/tag332.xml" /><Relationship Id="rId6" Type="http://schemas.openxmlformats.org/officeDocument/2006/relationships/tags" Target="../tags/tag333.xml" /><Relationship Id="rId7" Type="http://schemas.openxmlformats.org/officeDocument/2006/relationships/tags" Target="../tags/tag334.xml" /><Relationship Id="rId8" Type="http://schemas.openxmlformats.org/officeDocument/2006/relationships/tags" Target="../tags/tag335.xml" /><Relationship Id="rId9" Type="http://schemas.openxmlformats.org/officeDocument/2006/relationships/image" Target="../media/image20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70.xml" /><Relationship Id="rId11" Type="http://schemas.openxmlformats.org/officeDocument/2006/relationships/tags" Target="../tags/tag371.xml" /><Relationship Id="rId12" Type="http://schemas.openxmlformats.org/officeDocument/2006/relationships/tags" Target="../tags/tag372.xml" /><Relationship Id="rId13" Type="http://schemas.openxmlformats.org/officeDocument/2006/relationships/tags" Target="../tags/tag373.xml" /><Relationship Id="rId14" Type="http://schemas.openxmlformats.org/officeDocument/2006/relationships/tags" Target="../tags/tag374.xml" /><Relationship Id="rId15" Type="http://schemas.openxmlformats.org/officeDocument/2006/relationships/tags" Target="../tags/tag375.xml" /><Relationship Id="rId16" Type="http://schemas.openxmlformats.org/officeDocument/2006/relationships/tags" Target="../tags/tag376.xml" /><Relationship Id="rId17" Type="http://schemas.openxmlformats.org/officeDocument/2006/relationships/tags" Target="../tags/tag377.xml" /><Relationship Id="rId2" Type="http://schemas.openxmlformats.org/officeDocument/2006/relationships/notesSlide" Target="../notesSlides/notesSlide13.xml" /><Relationship Id="rId3" Type="http://schemas.openxmlformats.org/officeDocument/2006/relationships/tags" Target="../tags/tag364.xml" /><Relationship Id="rId4" Type="http://schemas.openxmlformats.org/officeDocument/2006/relationships/tags" Target="../tags/tag365.xml" /><Relationship Id="rId5" Type="http://schemas.openxmlformats.org/officeDocument/2006/relationships/image" Target="../media/image21.png" /><Relationship Id="rId6" Type="http://schemas.openxmlformats.org/officeDocument/2006/relationships/tags" Target="../tags/tag366.xml" /><Relationship Id="rId7" Type="http://schemas.openxmlformats.org/officeDocument/2006/relationships/tags" Target="../tags/tag367.xml" /><Relationship Id="rId8" Type="http://schemas.openxmlformats.org/officeDocument/2006/relationships/tags" Target="../tags/tag368.xml" /><Relationship Id="rId9" Type="http://schemas.openxmlformats.org/officeDocument/2006/relationships/tags" Target="../tags/tag369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88.xml" /><Relationship Id="rId11" Type="http://schemas.openxmlformats.org/officeDocument/2006/relationships/tags" Target="../tags/tag389.xml" /><Relationship Id="rId12" Type="http://schemas.openxmlformats.org/officeDocument/2006/relationships/tags" Target="../tags/tag390.xml" /><Relationship Id="rId13" Type="http://schemas.openxmlformats.org/officeDocument/2006/relationships/tags" Target="../tags/tag391.xml" /><Relationship Id="rId14" Type="http://schemas.openxmlformats.org/officeDocument/2006/relationships/tags" Target="../tags/tag392.xml" /><Relationship Id="rId15" Type="http://schemas.openxmlformats.org/officeDocument/2006/relationships/tags" Target="../tags/tag393.xml" /><Relationship Id="rId16" Type="http://schemas.openxmlformats.org/officeDocument/2006/relationships/tags" Target="../tags/tag394.xml" /><Relationship Id="rId17" Type="http://schemas.openxmlformats.org/officeDocument/2006/relationships/tags" Target="../tags/tag395.xml" /><Relationship Id="rId18" Type="http://schemas.openxmlformats.org/officeDocument/2006/relationships/tags" Target="../tags/tag396.xml" /><Relationship Id="rId19" Type="http://schemas.openxmlformats.org/officeDocument/2006/relationships/tags" Target="../tags/tag397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398.xml" /><Relationship Id="rId3" Type="http://schemas.openxmlformats.org/officeDocument/2006/relationships/tags" Target="../tags/tag382.xml" /><Relationship Id="rId4" Type="http://schemas.openxmlformats.org/officeDocument/2006/relationships/image" Target="../media/image5.png" /><Relationship Id="rId5" Type="http://schemas.openxmlformats.org/officeDocument/2006/relationships/tags" Target="../tags/tag383.xml" /><Relationship Id="rId6" Type="http://schemas.openxmlformats.org/officeDocument/2006/relationships/tags" Target="../tags/tag384.xml" /><Relationship Id="rId7" Type="http://schemas.openxmlformats.org/officeDocument/2006/relationships/tags" Target="../tags/tag385.xml" /><Relationship Id="rId8" Type="http://schemas.openxmlformats.org/officeDocument/2006/relationships/tags" Target="../tags/tag386.xml" /><Relationship Id="rId9" Type="http://schemas.openxmlformats.org/officeDocument/2006/relationships/tags" Target="../tags/tag387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09.xml" /><Relationship Id="rId11" Type="http://schemas.openxmlformats.org/officeDocument/2006/relationships/tags" Target="../tags/tag410.xml" /><Relationship Id="rId2" Type="http://schemas.openxmlformats.org/officeDocument/2006/relationships/notesSlide" Target="../notesSlides/notesSlide15.xml" /><Relationship Id="rId3" Type="http://schemas.openxmlformats.org/officeDocument/2006/relationships/tags" Target="../tags/tag403.xml" /><Relationship Id="rId4" Type="http://schemas.openxmlformats.org/officeDocument/2006/relationships/image" Target="../media/image5.png" /><Relationship Id="rId5" Type="http://schemas.openxmlformats.org/officeDocument/2006/relationships/tags" Target="../tags/tag404.xml" /><Relationship Id="rId6" Type="http://schemas.openxmlformats.org/officeDocument/2006/relationships/tags" Target="../tags/tag405.xml" /><Relationship Id="rId7" Type="http://schemas.openxmlformats.org/officeDocument/2006/relationships/tags" Target="../tags/tag406.xml" /><Relationship Id="rId8" Type="http://schemas.openxmlformats.org/officeDocument/2006/relationships/tags" Target="../tags/tag407.xml" /><Relationship Id="rId9" Type="http://schemas.openxmlformats.org/officeDocument/2006/relationships/tags" Target="../tags/tag408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4.svg" /><Relationship Id="rId11" Type="http://schemas.openxmlformats.org/officeDocument/2006/relationships/tags" Target="../tags/tag420.xml" /><Relationship Id="rId12" Type="http://schemas.openxmlformats.org/officeDocument/2006/relationships/tags" Target="../tags/tag421.xml" /><Relationship Id="rId13" Type="http://schemas.openxmlformats.org/officeDocument/2006/relationships/tags" Target="../tags/tag422.xml" /><Relationship Id="rId2" Type="http://schemas.openxmlformats.org/officeDocument/2006/relationships/notesSlide" Target="../notesSlides/notesSlide16.xml" /><Relationship Id="rId3" Type="http://schemas.openxmlformats.org/officeDocument/2006/relationships/tags" Target="../tags/tag415.xml" /><Relationship Id="rId4" Type="http://schemas.openxmlformats.org/officeDocument/2006/relationships/tags" Target="../tags/tag416.xml" /><Relationship Id="rId5" Type="http://schemas.openxmlformats.org/officeDocument/2006/relationships/image" Target="../media/image22.png" /><Relationship Id="rId6" Type="http://schemas.openxmlformats.org/officeDocument/2006/relationships/tags" Target="../tags/tag417.xml" /><Relationship Id="rId7" Type="http://schemas.openxmlformats.org/officeDocument/2006/relationships/tags" Target="../tags/tag418.xml" /><Relationship Id="rId8" Type="http://schemas.openxmlformats.org/officeDocument/2006/relationships/tags" Target="../tags/tag419.xml" /><Relationship Id="rId9" Type="http://schemas.openxmlformats.org/officeDocument/2006/relationships/image" Target="../media/image23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34.xml" /><Relationship Id="rId11" Type="http://schemas.openxmlformats.org/officeDocument/2006/relationships/tags" Target="../tags/tag435.xml" /><Relationship Id="rId12" Type="http://schemas.openxmlformats.org/officeDocument/2006/relationships/tags" Target="../tags/tag436.xml" /><Relationship Id="rId13" Type="http://schemas.openxmlformats.org/officeDocument/2006/relationships/tags" Target="../tags/tag437.xml" /><Relationship Id="rId14" Type="http://schemas.openxmlformats.org/officeDocument/2006/relationships/tags" Target="../tags/tag438.xml" /><Relationship Id="rId15" Type="http://schemas.openxmlformats.org/officeDocument/2006/relationships/tags" Target="../tags/tag439.xml" /><Relationship Id="rId2" Type="http://schemas.openxmlformats.org/officeDocument/2006/relationships/notesSlide" Target="../notesSlides/notesSlide17.xml" /><Relationship Id="rId3" Type="http://schemas.openxmlformats.org/officeDocument/2006/relationships/tags" Target="../tags/tag427.xml" /><Relationship Id="rId4" Type="http://schemas.openxmlformats.org/officeDocument/2006/relationships/tags" Target="../tags/tag428.xml" /><Relationship Id="rId5" Type="http://schemas.openxmlformats.org/officeDocument/2006/relationships/tags" Target="../tags/tag429.xml" /><Relationship Id="rId6" Type="http://schemas.openxmlformats.org/officeDocument/2006/relationships/tags" Target="../tags/tag430.xml" /><Relationship Id="rId7" Type="http://schemas.openxmlformats.org/officeDocument/2006/relationships/tags" Target="../tags/tag431.xml" /><Relationship Id="rId8" Type="http://schemas.openxmlformats.org/officeDocument/2006/relationships/tags" Target="../tags/tag432.xml" /><Relationship Id="rId9" Type="http://schemas.openxmlformats.org/officeDocument/2006/relationships/tags" Target="../tags/tag433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49.xml" /><Relationship Id="rId11" Type="http://schemas.openxmlformats.org/officeDocument/2006/relationships/tags" Target="../tags/tag450.xml" /><Relationship Id="rId2" Type="http://schemas.openxmlformats.org/officeDocument/2006/relationships/notesSlide" Target="../notesSlides/notesSlide18.xml" /><Relationship Id="rId3" Type="http://schemas.openxmlformats.org/officeDocument/2006/relationships/tags" Target="../tags/tag444.xml" /><Relationship Id="rId4" Type="http://schemas.openxmlformats.org/officeDocument/2006/relationships/tags" Target="../tags/tag445.xml" /><Relationship Id="rId5" Type="http://schemas.openxmlformats.org/officeDocument/2006/relationships/tags" Target="../tags/tag446.xml" /><Relationship Id="rId6" Type="http://schemas.openxmlformats.org/officeDocument/2006/relationships/tags" Target="../tags/tag447.xml" /><Relationship Id="rId7" Type="http://schemas.openxmlformats.org/officeDocument/2006/relationships/image" Target="../media/image25.png" /><Relationship Id="rId8" Type="http://schemas.openxmlformats.org/officeDocument/2006/relationships/image" Target="../media/image26.svg" /><Relationship Id="rId9" Type="http://schemas.openxmlformats.org/officeDocument/2006/relationships/tags" Target="../tags/tag44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1.xml" /><Relationship Id="rId11" Type="http://schemas.openxmlformats.org/officeDocument/2006/relationships/tags" Target="../tags/tag82.xml" /><Relationship Id="rId12" Type="http://schemas.openxmlformats.org/officeDocument/2006/relationships/tags" Target="../tags/tag83.xml" /><Relationship Id="rId13" Type="http://schemas.openxmlformats.org/officeDocument/2006/relationships/tags" Target="../tags/tag84.xml" /><Relationship Id="rId14" Type="http://schemas.openxmlformats.org/officeDocument/2006/relationships/tags" Target="../tags/tag85.xml" /><Relationship Id="rId15" Type="http://schemas.openxmlformats.org/officeDocument/2006/relationships/tags" Target="../tags/tag86.xml" /><Relationship Id="rId16" Type="http://schemas.openxmlformats.org/officeDocument/2006/relationships/tags" Target="../tags/tag87.xml" /><Relationship Id="rId17" Type="http://schemas.openxmlformats.org/officeDocument/2006/relationships/tags" Target="../tags/tag88.xml" /><Relationship Id="rId18" Type="http://schemas.openxmlformats.org/officeDocument/2006/relationships/image" Target="../media/image6.png" /><Relationship Id="rId19" Type="http://schemas.openxmlformats.org/officeDocument/2006/relationships/tags" Target="../tags/tag89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75.xml" /><Relationship Id="rId4" Type="http://schemas.openxmlformats.org/officeDocument/2006/relationships/image" Target="../media/image5.png" /><Relationship Id="rId5" Type="http://schemas.openxmlformats.org/officeDocument/2006/relationships/tags" Target="../tags/tag76.xml" /><Relationship Id="rId6" Type="http://schemas.openxmlformats.org/officeDocument/2006/relationships/tags" Target="../tags/tag77.xml" /><Relationship Id="rId7" Type="http://schemas.openxmlformats.org/officeDocument/2006/relationships/tags" Target="../tags/tag78.xml" /><Relationship Id="rId8" Type="http://schemas.openxmlformats.org/officeDocument/2006/relationships/tags" Target="../tags/tag79.xml" /><Relationship Id="rId9" Type="http://schemas.openxmlformats.org/officeDocument/2006/relationships/tags" Target="../tags/tag80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62.xml" /><Relationship Id="rId11" Type="http://schemas.openxmlformats.org/officeDocument/2006/relationships/tags" Target="../tags/tag463.xml" /><Relationship Id="rId12" Type="http://schemas.openxmlformats.org/officeDocument/2006/relationships/tags" Target="../tags/tag464.xml" /><Relationship Id="rId13" Type="http://schemas.openxmlformats.org/officeDocument/2006/relationships/tags" Target="../tags/tag465.xml" /><Relationship Id="rId14" Type="http://schemas.openxmlformats.org/officeDocument/2006/relationships/tags" Target="../tags/tag466.xml" /><Relationship Id="rId15" Type="http://schemas.openxmlformats.org/officeDocument/2006/relationships/tags" Target="../tags/tag467.xml" /><Relationship Id="rId16" Type="http://schemas.openxmlformats.org/officeDocument/2006/relationships/tags" Target="../tags/tag468.xml" /><Relationship Id="rId17" Type="http://schemas.openxmlformats.org/officeDocument/2006/relationships/tags" Target="../tags/tag469.xml" /><Relationship Id="rId18" Type="http://schemas.openxmlformats.org/officeDocument/2006/relationships/tags" Target="../tags/tag470.xml" /><Relationship Id="rId19" Type="http://schemas.openxmlformats.org/officeDocument/2006/relationships/tags" Target="../tags/tag471.xml" /><Relationship Id="rId2" Type="http://schemas.openxmlformats.org/officeDocument/2006/relationships/notesSlide" Target="../notesSlides/notesSlide19.xml" /><Relationship Id="rId20" Type="http://schemas.openxmlformats.org/officeDocument/2006/relationships/tags" Target="../tags/tag472.xml" /><Relationship Id="rId21" Type="http://schemas.openxmlformats.org/officeDocument/2006/relationships/tags" Target="../tags/tag473.xml" /><Relationship Id="rId22" Type="http://schemas.openxmlformats.org/officeDocument/2006/relationships/tags" Target="../tags/tag474.xml" /><Relationship Id="rId23" Type="http://schemas.openxmlformats.org/officeDocument/2006/relationships/tags" Target="../tags/tag475.xml" /><Relationship Id="rId24" Type="http://schemas.openxmlformats.org/officeDocument/2006/relationships/tags" Target="../tags/tag476.xml" /><Relationship Id="rId25" Type="http://schemas.openxmlformats.org/officeDocument/2006/relationships/tags" Target="../tags/tag477.xml" /><Relationship Id="rId26" Type="http://schemas.openxmlformats.org/officeDocument/2006/relationships/tags" Target="../tags/tag478.xml" /><Relationship Id="rId27" Type="http://schemas.openxmlformats.org/officeDocument/2006/relationships/tags" Target="../tags/tag479.xml" /><Relationship Id="rId28" Type="http://schemas.openxmlformats.org/officeDocument/2006/relationships/tags" Target="../tags/tag480.xml" /><Relationship Id="rId29" Type="http://schemas.openxmlformats.org/officeDocument/2006/relationships/tags" Target="../tags/tag481.xml" /><Relationship Id="rId3" Type="http://schemas.openxmlformats.org/officeDocument/2006/relationships/tags" Target="../tags/tag455.xml" /><Relationship Id="rId30" Type="http://schemas.openxmlformats.org/officeDocument/2006/relationships/tags" Target="../tags/tag482.xml" /><Relationship Id="rId31" Type="http://schemas.openxmlformats.org/officeDocument/2006/relationships/tags" Target="../tags/tag483.xml" /><Relationship Id="rId32" Type="http://schemas.openxmlformats.org/officeDocument/2006/relationships/tags" Target="../tags/tag484.xml" /><Relationship Id="rId33" Type="http://schemas.openxmlformats.org/officeDocument/2006/relationships/tags" Target="../tags/tag485.xml" /><Relationship Id="rId34" Type="http://schemas.openxmlformats.org/officeDocument/2006/relationships/tags" Target="../tags/tag486.xml" /><Relationship Id="rId35" Type="http://schemas.openxmlformats.org/officeDocument/2006/relationships/tags" Target="../tags/tag487.xml" /><Relationship Id="rId36" Type="http://schemas.openxmlformats.org/officeDocument/2006/relationships/tags" Target="../tags/tag488.xml" /><Relationship Id="rId37" Type="http://schemas.openxmlformats.org/officeDocument/2006/relationships/tags" Target="../tags/tag489.xml" /><Relationship Id="rId38" Type="http://schemas.openxmlformats.org/officeDocument/2006/relationships/tags" Target="../tags/tag490.xml" /><Relationship Id="rId39" Type="http://schemas.openxmlformats.org/officeDocument/2006/relationships/tags" Target="../tags/tag491.xml" /><Relationship Id="rId4" Type="http://schemas.openxmlformats.org/officeDocument/2006/relationships/tags" Target="../tags/tag456.xml" /><Relationship Id="rId40" Type="http://schemas.openxmlformats.org/officeDocument/2006/relationships/tags" Target="../tags/tag492.xml" /><Relationship Id="rId41" Type="http://schemas.openxmlformats.org/officeDocument/2006/relationships/tags" Target="../tags/tag493.xml" /><Relationship Id="rId5" Type="http://schemas.openxmlformats.org/officeDocument/2006/relationships/tags" Target="../tags/tag457.xml" /><Relationship Id="rId6" Type="http://schemas.openxmlformats.org/officeDocument/2006/relationships/tags" Target="../tags/tag458.xml" /><Relationship Id="rId7" Type="http://schemas.openxmlformats.org/officeDocument/2006/relationships/tags" Target="../tags/tag459.xml" /><Relationship Id="rId8" Type="http://schemas.openxmlformats.org/officeDocument/2006/relationships/tags" Target="../tags/tag460.xml" /><Relationship Id="rId9" Type="http://schemas.openxmlformats.org/officeDocument/2006/relationships/tags" Target="../tags/tag461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05.xml" /><Relationship Id="rId11" Type="http://schemas.openxmlformats.org/officeDocument/2006/relationships/tags" Target="../tags/tag506.xml" /><Relationship Id="rId12" Type="http://schemas.openxmlformats.org/officeDocument/2006/relationships/tags" Target="../tags/tag507.xml" /><Relationship Id="rId13" Type="http://schemas.openxmlformats.org/officeDocument/2006/relationships/tags" Target="../tags/tag508.xml" /><Relationship Id="rId14" Type="http://schemas.openxmlformats.org/officeDocument/2006/relationships/tags" Target="../tags/tag509.xml" /><Relationship Id="rId15" Type="http://schemas.openxmlformats.org/officeDocument/2006/relationships/tags" Target="../tags/tag510.xml" /><Relationship Id="rId16" Type="http://schemas.openxmlformats.org/officeDocument/2006/relationships/tags" Target="../tags/tag511.xml" /><Relationship Id="rId17" Type="http://schemas.openxmlformats.org/officeDocument/2006/relationships/tags" Target="../tags/tag512.xml" /><Relationship Id="rId18" Type="http://schemas.openxmlformats.org/officeDocument/2006/relationships/tags" Target="../tags/tag513.xml" /><Relationship Id="rId19" Type="http://schemas.openxmlformats.org/officeDocument/2006/relationships/tags" Target="../tags/tag514.xml" /><Relationship Id="rId2" Type="http://schemas.openxmlformats.org/officeDocument/2006/relationships/notesSlide" Target="../notesSlides/notesSlide20.xml" /><Relationship Id="rId20" Type="http://schemas.openxmlformats.org/officeDocument/2006/relationships/tags" Target="../tags/tag515.xml" /><Relationship Id="rId21" Type="http://schemas.openxmlformats.org/officeDocument/2006/relationships/tags" Target="../tags/tag516.xml" /><Relationship Id="rId22" Type="http://schemas.openxmlformats.org/officeDocument/2006/relationships/tags" Target="../tags/tag517.xml" /><Relationship Id="rId23" Type="http://schemas.openxmlformats.org/officeDocument/2006/relationships/tags" Target="../tags/tag518.xml" /><Relationship Id="rId24" Type="http://schemas.openxmlformats.org/officeDocument/2006/relationships/tags" Target="../tags/tag519.xml" /><Relationship Id="rId25" Type="http://schemas.openxmlformats.org/officeDocument/2006/relationships/tags" Target="../tags/tag520.xml" /><Relationship Id="rId26" Type="http://schemas.openxmlformats.org/officeDocument/2006/relationships/tags" Target="../tags/tag521.xml" /><Relationship Id="rId27" Type="http://schemas.openxmlformats.org/officeDocument/2006/relationships/tags" Target="../tags/tag522.xml" /><Relationship Id="rId28" Type="http://schemas.openxmlformats.org/officeDocument/2006/relationships/tags" Target="../tags/tag523.xml" /><Relationship Id="rId29" Type="http://schemas.openxmlformats.org/officeDocument/2006/relationships/tags" Target="../tags/tag524.xml" /><Relationship Id="rId3" Type="http://schemas.openxmlformats.org/officeDocument/2006/relationships/tags" Target="../tags/tag498.xml" /><Relationship Id="rId30" Type="http://schemas.openxmlformats.org/officeDocument/2006/relationships/tags" Target="../tags/tag525.xml" /><Relationship Id="rId31" Type="http://schemas.openxmlformats.org/officeDocument/2006/relationships/tags" Target="../tags/tag526.xml" /><Relationship Id="rId32" Type="http://schemas.openxmlformats.org/officeDocument/2006/relationships/tags" Target="../tags/tag527.xml" /><Relationship Id="rId33" Type="http://schemas.openxmlformats.org/officeDocument/2006/relationships/tags" Target="../tags/tag528.xml" /><Relationship Id="rId34" Type="http://schemas.openxmlformats.org/officeDocument/2006/relationships/tags" Target="../tags/tag529.xml" /><Relationship Id="rId35" Type="http://schemas.openxmlformats.org/officeDocument/2006/relationships/tags" Target="../tags/tag530.xml" /><Relationship Id="rId36" Type="http://schemas.openxmlformats.org/officeDocument/2006/relationships/tags" Target="../tags/tag531.xml" /><Relationship Id="rId37" Type="http://schemas.openxmlformats.org/officeDocument/2006/relationships/tags" Target="../tags/tag532.xml" /><Relationship Id="rId38" Type="http://schemas.openxmlformats.org/officeDocument/2006/relationships/tags" Target="../tags/tag533.xml" /><Relationship Id="rId39" Type="http://schemas.openxmlformats.org/officeDocument/2006/relationships/tags" Target="../tags/tag534.xml" /><Relationship Id="rId4" Type="http://schemas.openxmlformats.org/officeDocument/2006/relationships/tags" Target="../tags/tag499.xml" /><Relationship Id="rId40" Type="http://schemas.openxmlformats.org/officeDocument/2006/relationships/tags" Target="../tags/tag535.xml" /><Relationship Id="rId41" Type="http://schemas.openxmlformats.org/officeDocument/2006/relationships/tags" Target="../tags/tag536.xml" /><Relationship Id="rId5" Type="http://schemas.openxmlformats.org/officeDocument/2006/relationships/tags" Target="../tags/tag500.xml" /><Relationship Id="rId6" Type="http://schemas.openxmlformats.org/officeDocument/2006/relationships/tags" Target="../tags/tag501.xml" /><Relationship Id="rId7" Type="http://schemas.openxmlformats.org/officeDocument/2006/relationships/tags" Target="../tags/tag502.xml" /><Relationship Id="rId8" Type="http://schemas.openxmlformats.org/officeDocument/2006/relationships/tags" Target="../tags/tag503.xml" /><Relationship Id="rId9" Type="http://schemas.openxmlformats.org/officeDocument/2006/relationships/tags" Target="../tags/tag50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47.xml" /><Relationship Id="rId11" Type="http://schemas.openxmlformats.org/officeDocument/2006/relationships/tags" Target="../tags/tag548.xml" /><Relationship Id="rId12" Type="http://schemas.openxmlformats.org/officeDocument/2006/relationships/tags" Target="../tags/tag549.xml" /><Relationship Id="rId13" Type="http://schemas.openxmlformats.org/officeDocument/2006/relationships/tags" Target="../tags/tag550.xml" /><Relationship Id="rId14" Type="http://schemas.openxmlformats.org/officeDocument/2006/relationships/tags" Target="../tags/tag551.xml" /><Relationship Id="rId15" Type="http://schemas.openxmlformats.org/officeDocument/2006/relationships/tags" Target="../tags/tag552.xml" /><Relationship Id="rId16" Type="http://schemas.openxmlformats.org/officeDocument/2006/relationships/tags" Target="../tags/tag553.xml" /><Relationship Id="rId17" Type="http://schemas.openxmlformats.org/officeDocument/2006/relationships/tags" Target="../tags/tag554.xml" /><Relationship Id="rId18" Type="http://schemas.openxmlformats.org/officeDocument/2006/relationships/tags" Target="../tags/tag555.xml" /><Relationship Id="rId19" Type="http://schemas.openxmlformats.org/officeDocument/2006/relationships/tags" Target="../tags/tag556.xml" /><Relationship Id="rId2" Type="http://schemas.openxmlformats.org/officeDocument/2006/relationships/notesSlide" Target="../notesSlides/notesSlide21.xml" /><Relationship Id="rId20" Type="http://schemas.openxmlformats.org/officeDocument/2006/relationships/tags" Target="../tags/tag557.xml" /><Relationship Id="rId21" Type="http://schemas.openxmlformats.org/officeDocument/2006/relationships/tags" Target="../tags/tag558.xml" /><Relationship Id="rId22" Type="http://schemas.openxmlformats.org/officeDocument/2006/relationships/tags" Target="../tags/tag559.xml" /><Relationship Id="rId23" Type="http://schemas.openxmlformats.org/officeDocument/2006/relationships/tags" Target="../tags/tag560.xml" /><Relationship Id="rId24" Type="http://schemas.openxmlformats.org/officeDocument/2006/relationships/tags" Target="../tags/tag561.xml" /><Relationship Id="rId25" Type="http://schemas.openxmlformats.org/officeDocument/2006/relationships/tags" Target="../tags/tag562.xml" /><Relationship Id="rId26" Type="http://schemas.openxmlformats.org/officeDocument/2006/relationships/tags" Target="../tags/tag563.xml" /><Relationship Id="rId27" Type="http://schemas.openxmlformats.org/officeDocument/2006/relationships/tags" Target="../tags/tag564.xml" /><Relationship Id="rId28" Type="http://schemas.openxmlformats.org/officeDocument/2006/relationships/tags" Target="../tags/tag565.xml" /><Relationship Id="rId29" Type="http://schemas.openxmlformats.org/officeDocument/2006/relationships/tags" Target="../tags/tag566.xml" /><Relationship Id="rId3" Type="http://schemas.openxmlformats.org/officeDocument/2006/relationships/tags" Target="../tags/tag541.xml" /><Relationship Id="rId30" Type="http://schemas.openxmlformats.org/officeDocument/2006/relationships/tags" Target="../tags/tag567.xml" /><Relationship Id="rId31" Type="http://schemas.openxmlformats.org/officeDocument/2006/relationships/tags" Target="../tags/tag568.xml" /><Relationship Id="rId32" Type="http://schemas.openxmlformats.org/officeDocument/2006/relationships/tags" Target="../tags/tag569.xml" /><Relationship Id="rId33" Type="http://schemas.openxmlformats.org/officeDocument/2006/relationships/tags" Target="../tags/tag570.xml" /><Relationship Id="rId34" Type="http://schemas.openxmlformats.org/officeDocument/2006/relationships/tags" Target="../tags/tag571.xml" /><Relationship Id="rId35" Type="http://schemas.openxmlformats.org/officeDocument/2006/relationships/tags" Target="../tags/tag572.xml" /><Relationship Id="rId36" Type="http://schemas.openxmlformats.org/officeDocument/2006/relationships/tags" Target="../tags/tag573.xml" /><Relationship Id="rId37" Type="http://schemas.openxmlformats.org/officeDocument/2006/relationships/tags" Target="../tags/tag574.xml" /><Relationship Id="rId38" Type="http://schemas.openxmlformats.org/officeDocument/2006/relationships/tags" Target="../tags/tag575.xml" /><Relationship Id="rId39" Type="http://schemas.openxmlformats.org/officeDocument/2006/relationships/tags" Target="../tags/tag576.xml" /><Relationship Id="rId4" Type="http://schemas.openxmlformats.org/officeDocument/2006/relationships/image" Target="../media/image5.png" /><Relationship Id="rId40" Type="http://schemas.openxmlformats.org/officeDocument/2006/relationships/tags" Target="../tags/tag577.xml" /><Relationship Id="rId41" Type="http://schemas.openxmlformats.org/officeDocument/2006/relationships/tags" Target="../tags/tag578.xml" /><Relationship Id="rId42" Type="http://schemas.openxmlformats.org/officeDocument/2006/relationships/tags" Target="../tags/tag579.xml" /><Relationship Id="rId43" Type="http://schemas.openxmlformats.org/officeDocument/2006/relationships/tags" Target="../tags/tag580.xml" /><Relationship Id="rId44" Type="http://schemas.openxmlformats.org/officeDocument/2006/relationships/tags" Target="../tags/tag581.xml" /><Relationship Id="rId45" Type="http://schemas.openxmlformats.org/officeDocument/2006/relationships/tags" Target="../tags/tag582.xml" /><Relationship Id="rId46" Type="http://schemas.openxmlformats.org/officeDocument/2006/relationships/tags" Target="../tags/tag583.xml" /><Relationship Id="rId47" Type="http://schemas.openxmlformats.org/officeDocument/2006/relationships/tags" Target="../tags/tag584.xml" /><Relationship Id="rId48" Type="http://schemas.openxmlformats.org/officeDocument/2006/relationships/tags" Target="../tags/tag585.xml" /><Relationship Id="rId49" Type="http://schemas.openxmlformats.org/officeDocument/2006/relationships/tags" Target="../tags/tag586.xml" /><Relationship Id="rId5" Type="http://schemas.openxmlformats.org/officeDocument/2006/relationships/tags" Target="../tags/tag542.xml" /><Relationship Id="rId50" Type="http://schemas.openxmlformats.org/officeDocument/2006/relationships/tags" Target="../tags/tag587.xml" /><Relationship Id="rId51" Type="http://schemas.openxmlformats.org/officeDocument/2006/relationships/tags" Target="../tags/tag588.xml" /><Relationship Id="rId52" Type="http://schemas.openxmlformats.org/officeDocument/2006/relationships/tags" Target="../tags/tag589.xml" /><Relationship Id="rId53" Type="http://schemas.openxmlformats.org/officeDocument/2006/relationships/tags" Target="../tags/tag590.xml" /><Relationship Id="rId54" Type="http://schemas.openxmlformats.org/officeDocument/2006/relationships/tags" Target="../tags/tag591.xml" /><Relationship Id="rId55" Type="http://schemas.openxmlformats.org/officeDocument/2006/relationships/tags" Target="../tags/tag592.xml" /><Relationship Id="rId56" Type="http://schemas.openxmlformats.org/officeDocument/2006/relationships/tags" Target="../tags/tag593.xml" /><Relationship Id="rId57" Type="http://schemas.openxmlformats.org/officeDocument/2006/relationships/tags" Target="../tags/tag594.xml" /><Relationship Id="rId58" Type="http://schemas.openxmlformats.org/officeDocument/2006/relationships/tags" Target="../tags/tag595.xml" /><Relationship Id="rId6" Type="http://schemas.openxmlformats.org/officeDocument/2006/relationships/tags" Target="../tags/tag543.xml" /><Relationship Id="rId7" Type="http://schemas.openxmlformats.org/officeDocument/2006/relationships/tags" Target="../tags/tag544.xml" /><Relationship Id="rId8" Type="http://schemas.openxmlformats.org/officeDocument/2006/relationships/tags" Target="../tags/tag545.xml" /><Relationship Id="rId9" Type="http://schemas.openxmlformats.org/officeDocument/2006/relationships/tags" Target="../tags/tag54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06.xml" /><Relationship Id="rId11" Type="http://schemas.openxmlformats.org/officeDocument/2006/relationships/tags" Target="../tags/tag607.xml" /><Relationship Id="rId12" Type="http://schemas.openxmlformats.org/officeDocument/2006/relationships/tags" Target="../tags/tag608.xml" /><Relationship Id="rId13" Type="http://schemas.openxmlformats.org/officeDocument/2006/relationships/tags" Target="../tags/tag609.xml" /><Relationship Id="rId14" Type="http://schemas.openxmlformats.org/officeDocument/2006/relationships/tags" Target="../tags/tag610.xml" /><Relationship Id="rId15" Type="http://schemas.openxmlformats.org/officeDocument/2006/relationships/tags" Target="../tags/tag611.xml" /><Relationship Id="rId16" Type="http://schemas.openxmlformats.org/officeDocument/2006/relationships/tags" Target="../tags/tag612.xml" /><Relationship Id="rId17" Type="http://schemas.openxmlformats.org/officeDocument/2006/relationships/tags" Target="../tags/tag613.xml" /><Relationship Id="rId18" Type="http://schemas.openxmlformats.org/officeDocument/2006/relationships/tags" Target="../tags/tag614.xml" /><Relationship Id="rId19" Type="http://schemas.openxmlformats.org/officeDocument/2006/relationships/tags" Target="../tags/tag615.xml" /><Relationship Id="rId2" Type="http://schemas.openxmlformats.org/officeDocument/2006/relationships/notesSlide" Target="../notesSlides/notesSlide22.xml" /><Relationship Id="rId20" Type="http://schemas.openxmlformats.org/officeDocument/2006/relationships/tags" Target="../tags/tag616.xml" /><Relationship Id="rId21" Type="http://schemas.openxmlformats.org/officeDocument/2006/relationships/tags" Target="../tags/tag617.xml" /><Relationship Id="rId22" Type="http://schemas.openxmlformats.org/officeDocument/2006/relationships/tags" Target="../tags/tag618.xml" /><Relationship Id="rId23" Type="http://schemas.openxmlformats.org/officeDocument/2006/relationships/tags" Target="../tags/tag619.xml" /><Relationship Id="rId24" Type="http://schemas.openxmlformats.org/officeDocument/2006/relationships/tags" Target="../tags/tag620.xml" /><Relationship Id="rId25" Type="http://schemas.openxmlformats.org/officeDocument/2006/relationships/tags" Target="../tags/tag621.xml" /><Relationship Id="rId26" Type="http://schemas.openxmlformats.org/officeDocument/2006/relationships/tags" Target="../tags/tag622.xml" /><Relationship Id="rId27" Type="http://schemas.openxmlformats.org/officeDocument/2006/relationships/tags" Target="../tags/tag623.xml" /><Relationship Id="rId28" Type="http://schemas.openxmlformats.org/officeDocument/2006/relationships/tags" Target="../tags/tag624.xml" /><Relationship Id="rId29" Type="http://schemas.openxmlformats.org/officeDocument/2006/relationships/tags" Target="../tags/tag625.xml" /><Relationship Id="rId3" Type="http://schemas.openxmlformats.org/officeDocument/2006/relationships/tags" Target="../tags/tag600.xml" /><Relationship Id="rId30" Type="http://schemas.openxmlformats.org/officeDocument/2006/relationships/tags" Target="../tags/tag626.xml" /><Relationship Id="rId31" Type="http://schemas.openxmlformats.org/officeDocument/2006/relationships/tags" Target="../tags/tag627.xml" /><Relationship Id="rId32" Type="http://schemas.openxmlformats.org/officeDocument/2006/relationships/tags" Target="../tags/tag628.xml" /><Relationship Id="rId33" Type="http://schemas.openxmlformats.org/officeDocument/2006/relationships/tags" Target="../tags/tag629.xml" /><Relationship Id="rId34" Type="http://schemas.openxmlformats.org/officeDocument/2006/relationships/tags" Target="../tags/tag630.xml" /><Relationship Id="rId35" Type="http://schemas.openxmlformats.org/officeDocument/2006/relationships/tags" Target="../tags/tag631.xml" /><Relationship Id="rId36" Type="http://schemas.openxmlformats.org/officeDocument/2006/relationships/tags" Target="../tags/tag632.xml" /><Relationship Id="rId37" Type="http://schemas.openxmlformats.org/officeDocument/2006/relationships/tags" Target="../tags/tag633.xml" /><Relationship Id="rId38" Type="http://schemas.openxmlformats.org/officeDocument/2006/relationships/tags" Target="../tags/tag634.xml" /><Relationship Id="rId39" Type="http://schemas.openxmlformats.org/officeDocument/2006/relationships/tags" Target="../tags/tag635.xml" /><Relationship Id="rId4" Type="http://schemas.openxmlformats.org/officeDocument/2006/relationships/tags" Target="../tags/tag601.xml" /><Relationship Id="rId40" Type="http://schemas.openxmlformats.org/officeDocument/2006/relationships/tags" Target="../tags/tag636.xml" /><Relationship Id="rId41" Type="http://schemas.openxmlformats.org/officeDocument/2006/relationships/tags" Target="../tags/tag637.xml" /><Relationship Id="rId42" Type="http://schemas.openxmlformats.org/officeDocument/2006/relationships/tags" Target="../tags/tag638.xml" /><Relationship Id="rId5" Type="http://schemas.openxmlformats.org/officeDocument/2006/relationships/image" Target="../media/image27.png" /><Relationship Id="rId6" Type="http://schemas.openxmlformats.org/officeDocument/2006/relationships/tags" Target="../tags/tag602.xml" /><Relationship Id="rId7" Type="http://schemas.openxmlformats.org/officeDocument/2006/relationships/tags" Target="../tags/tag603.xml" /><Relationship Id="rId8" Type="http://schemas.openxmlformats.org/officeDocument/2006/relationships/tags" Target="../tags/tag604.xml" /><Relationship Id="rId9" Type="http://schemas.openxmlformats.org/officeDocument/2006/relationships/tags" Target="../tags/tag605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3.xml" /><Relationship Id="rId3" Type="http://schemas.openxmlformats.org/officeDocument/2006/relationships/tags" Target="../tags/tag643.xml" /><Relationship Id="rId4" Type="http://schemas.openxmlformats.org/officeDocument/2006/relationships/tags" Target="../tags/tag644.xml" /><Relationship Id="rId5" Type="http://schemas.openxmlformats.org/officeDocument/2006/relationships/image" Target="../media/image28.png" /><Relationship Id="rId6" Type="http://schemas.openxmlformats.org/officeDocument/2006/relationships/tags" Target="../tags/tag645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4.xml" /><Relationship Id="rId3" Type="http://schemas.openxmlformats.org/officeDocument/2006/relationships/tags" Target="../tags/tag650.xml" /><Relationship Id="rId4" Type="http://schemas.openxmlformats.org/officeDocument/2006/relationships/image" Target="../media/image29.png" /><Relationship Id="rId5" Type="http://schemas.openxmlformats.org/officeDocument/2006/relationships/tags" Target="../tags/tag651.xml" /><Relationship Id="rId6" Type="http://schemas.openxmlformats.org/officeDocument/2006/relationships/tags" Target="../tags/tag652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5.xml" /><Relationship Id="rId3" Type="http://schemas.openxmlformats.org/officeDocument/2006/relationships/tags" Target="../tags/tag657.xml" /><Relationship Id="rId4" Type="http://schemas.openxmlformats.org/officeDocument/2006/relationships/image" Target="../media/image30.png" /><Relationship Id="rId5" Type="http://schemas.openxmlformats.org/officeDocument/2006/relationships/tags" Target="../tags/tag658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6.xml" /><Relationship Id="rId3" Type="http://schemas.openxmlformats.org/officeDocument/2006/relationships/tags" Target="../tags/tag663.xml" /><Relationship Id="rId4" Type="http://schemas.openxmlformats.org/officeDocument/2006/relationships/image" Target="../media/image31.png" /><Relationship Id="rId5" Type="http://schemas.openxmlformats.org/officeDocument/2006/relationships/tags" Target="../tags/tag664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675.xml" /><Relationship Id="rId11" Type="http://schemas.openxmlformats.org/officeDocument/2006/relationships/tags" Target="../tags/tag676.xml" /><Relationship Id="rId12" Type="http://schemas.openxmlformats.org/officeDocument/2006/relationships/tags" Target="../tags/tag677.xml" /><Relationship Id="rId13" Type="http://schemas.openxmlformats.org/officeDocument/2006/relationships/tags" Target="../tags/tag678.xml" /><Relationship Id="rId14" Type="http://schemas.openxmlformats.org/officeDocument/2006/relationships/tags" Target="../tags/tag679.xml" /><Relationship Id="rId15" Type="http://schemas.openxmlformats.org/officeDocument/2006/relationships/tags" Target="../tags/tag680.xml" /><Relationship Id="rId16" Type="http://schemas.openxmlformats.org/officeDocument/2006/relationships/tags" Target="../tags/tag681.xml" /><Relationship Id="rId17" Type="http://schemas.openxmlformats.org/officeDocument/2006/relationships/tags" Target="../tags/tag682.xml" /><Relationship Id="rId18" Type="http://schemas.openxmlformats.org/officeDocument/2006/relationships/tags" Target="../tags/tag683.xml" /><Relationship Id="rId19" Type="http://schemas.openxmlformats.org/officeDocument/2006/relationships/tags" Target="../tags/tag684.xml" /><Relationship Id="rId2" Type="http://schemas.openxmlformats.org/officeDocument/2006/relationships/notesSlide" Target="../notesSlides/notesSlide27.xml" /><Relationship Id="rId20" Type="http://schemas.openxmlformats.org/officeDocument/2006/relationships/tags" Target="../tags/tag685.xml" /><Relationship Id="rId21" Type="http://schemas.openxmlformats.org/officeDocument/2006/relationships/tags" Target="../tags/tag686.xml" /><Relationship Id="rId22" Type="http://schemas.openxmlformats.org/officeDocument/2006/relationships/tags" Target="../tags/tag687.xml" /><Relationship Id="rId23" Type="http://schemas.openxmlformats.org/officeDocument/2006/relationships/tags" Target="../tags/tag688.xml" /><Relationship Id="rId24" Type="http://schemas.openxmlformats.org/officeDocument/2006/relationships/tags" Target="../tags/tag689.xml" /><Relationship Id="rId25" Type="http://schemas.openxmlformats.org/officeDocument/2006/relationships/tags" Target="../tags/tag690.xml" /><Relationship Id="rId26" Type="http://schemas.openxmlformats.org/officeDocument/2006/relationships/tags" Target="../tags/tag691.xml" /><Relationship Id="rId27" Type="http://schemas.openxmlformats.org/officeDocument/2006/relationships/tags" Target="../tags/tag692.xml" /><Relationship Id="rId28" Type="http://schemas.openxmlformats.org/officeDocument/2006/relationships/tags" Target="../tags/tag693.xml" /><Relationship Id="rId29" Type="http://schemas.openxmlformats.org/officeDocument/2006/relationships/tags" Target="../tags/tag694.xml" /><Relationship Id="rId3" Type="http://schemas.openxmlformats.org/officeDocument/2006/relationships/tags" Target="../tags/tag669.xml" /><Relationship Id="rId30" Type="http://schemas.openxmlformats.org/officeDocument/2006/relationships/tags" Target="../tags/tag695.xml" /><Relationship Id="rId31" Type="http://schemas.openxmlformats.org/officeDocument/2006/relationships/tags" Target="../tags/tag696.xml" /><Relationship Id="rId32" Type="http://schemas.openxmlformats.org/officeDocument/2006/relationships/tags" Target="../tags/tag697.xml" /><Relationship Id="rId33" Type="http://schemas.openxmlformats.org/officeDocument/2006/relationships/tags" Target="../tags/tag698.xml" /><Relationship Id="rId34" Type="http://schemas.openxmlformats.org/officeDocument/2006/relationships/tags" Target="../tags/tag699.xml" /><Relationship Id="rId35" Type="http://schemas.openxmlformats.org/officeDocument/2006/relationships/tags" Target="../tags/tag700.xml" /><Relationship Id="rId36" Type="http://schemas.openxmlformats.org/officeDocument/2006/relationships/tags" Target="../tags/tag701.xml" /><Relationship Id="rId37" Type="http://schemas.openxmlformats.org/officeDocument/2006/relationships/tags" Target="../tags/tag702.xml" /><Relationship Id="rId38" Type="http://schemas.openxmlformats.org/officeDocument/2006/relationships/tags" Target="../tags/tag703.xml" /><Relationship Id="rId39" Type="http://schemas.openxmlformats.org/officeDocument/2006/relationships/tags" Target="../tags/tag704.xml" /><Relationship Id="rId4" Type="http://schemas.openxmlformats.org/officeDocument/2006/relationships/image" Target="../media/image5.png" /><Relationship Id="rId40" Type="http://schemas.openxmlformats.org/officeDocument/2006/relationships/tags" Target="../tags/tag705.xml" /><Relationship Id="rId41" Type="http://schemas.openxmlformats.org/officeDocument/2006/relationships/tags" Target="../tags/tag706.xml" /><Relationship Id="rId42" Type="http://schemas.openxmlformats.org/officeDocument/2006/relationships/tags" Target="../tags/tag707.xml" /><Relationship Id="rId43" Type="http://schemas.openxmlformats.org/officeDocument/2006/relationships/tags" Target="../tags/tag708.xml" /><Relationship Id="rId44" Type="http://schemas.openxmlformats.org/officeDocument/2006/relationships/tags" Target="../tags/tag709.xml" /><Relationship Id="rId45" Type="http://schemas.openxmlformats.org/officeDocument/2006/relationships/tags" Target="../tags/tag710.xml" /><Relationship Id="rId46" Type="http://schemas.openxmlformats.org/officeDocument/2006/relationships/tags" Target="../tags/tag711.xml" /><Relationship Id="rId47" Type="http://schemas.openxmlformats.org/officeDocument/2006/relationships/tags" Target="../tags/tag712.xml" /><Relationship Id="rId48" Type="http://schemas.openxmlformats.org/officeDocument/2006/relationships/tags" Target="../tags/tag713.xml" /><Relationship Id="rId49" Type="http://schemas.openxmlformats.org/officeDocument/2006/relationships/tags" Target="../tags/tag714.xml" /><Relationship Id="rId5" Type="http://schemas.openxmlformats.org/officeDocument/2006/relationships/tags" Target="../tags/tag670.xml" /><Relationship Id="rId50" Type="http://schemas.openxmlformats.org/officeDocument/2006/relationships/tags" Target="../tags/tag715.xml" /><Relationship Id="rId6" Type="http://schemas.openxmlformats.org/officeDocument/2006/relationships/tags" Target="../tags/tag671.xml" /><Relationship Id="rId7" Type="http://schemas.openxmlformats.org/officeDocument/2006/relationships/tags" Target="../tags/tag672.xml" /><Relationship Id="rId8" Type="http://schemas.openxmlformats.org/officeDocument/2006/relationships/tags" Target="../tags/tag673.xml" /><Relationship Id="rId9" Type="http://schemas.openxmlformats.org/officeDocument/2006/relationships/tags" Target="../tags/tag674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27.xml" /><Relationship Id="rId11" Type="http://schemas.openxmlformats.org/officeDocument/2006/relationships/tags" Target="../tags/tag728.xml" /><Relationship Id="rId12" Type="http://schemas.openxmlformats.org/officeDocument/2006/relationships/tags" Target="../tags/tag729.xml" /><Relationship Id="rId13" Type="http://schemas.openxmlformats.org/officeDocument/2006/relationships/tags" Target="../tags/tag730.xml" /><Relationship Id="rId14" Type="http://schemas.openxmlformats.org/officeDocument/2006/relationships/tags" Target="../tags/tag731.xml" /><Relationship Id="rId15" Type="http://schemas.openxmlformats.org/officeDocument/2006/relationships/tags" Target="../tags/tag732.xml" /><Relationship Id="rId16" Type="http://schemas.openxmlformats.org/officeDocument/2006/relationships/tags" Target="../tags/tag733.xml" /><Relationship Id="rId17" Type="http://schemas.openxmlformats.org/officeDocument/2006/relationships/tags" Target="../tags/tag734.xml" /><Relationship Id="rId18" Type="http://schemas.openxmlformats.org/officeDocument/2006/relationships/tags" Target="../tags/tag735.xml" /><Relationship Id="rId19" Type="http://schemas.openxmlformats.org/officeDocument/2006/relationships/tags" Target="../tags/tag736.xml" /><Relationship Id="rId2" Type="http://schemas.openxmlformats.org/officeDocument/2006/relationships/notesSlide" Target="../notesSlides/notesSlide28.xml" /><Relationship Id="rId20" Type="http://schemas.openxmlformats.org/officeDocument/2006/relationships/tags" Target="../tags/tag737.xml" /><Relationship Id="rId21" Type="http://schemas.openxmlformats.org/officeDocument/2006/relationships/tags" Target="../tags/tag738.xml" /><Relationship Id="rId22" Type="http://schemas.openxmlformats.org/officeDocument/2006/relationships/tags" Target="../tags/tag739.xml" /><Relationship Id="rId23" Type="http://schemas.openxmlformats.org/officeDocument/2006/relationships/tags" Target="../tags/tag740.xml" /><Relationship Id="rId24" Type="http://schemas.openxmlformats.org/officeDocument/2006/relationships/tags" Target="../tags/tag741.xml" /><Relationship Id="rId25" Type="http://schemas.openxmlformats.org/officeDocument/2006/relationships/tags" Target="../tags/tag742.xml" /><Relationship Id="rId26" Type="http://schemas.openxmlformats.org/officeDocument/2006/relationships/tags" Target="../tags/tag743.xml" /><Relationship Id="rId27" Type="http://schemas.openxmlformats.org/officeDocument/2006/relationships/tags" Target="../tags/tag744.xml" /><Relationship Id="rId28" Type="http://schemas.openxmlformats.org/officeDocument/2006/relationships/tags" Target="../tags/tag745.xml" /><Relationship Id="rId29" Type="http://schemas.openxmlformats.org/officeDocument/2006/relationships/tags" Target="../tags/tag746.xml" /><Relationship Id="rId3" Type="http://schemas.openxmlformats.org/officeDocument/2006/relationships/tags" Target="../tags/tag720.xml" /><Relationship Id="rId30" Type="http://schemas.openxmlformats.org/officeDocument/2006/relationships/tags" Target="../tags/tag747.xml" /><Relationship Id="rId31" Type="http://schemas.openxmlformats.org/officeDocument/2006/relationships/tags" Target="../tags/tag748.xml" /><Relationship Id="rId32" Type="http://schemas.openxmlformats.org/officeDocument/2006/relationships/tags" Target="../tags/tag749.xml" /><Relationship Id="rId33" Type="http://schemas.openxmlformats.org/officeDocument/2006/relationships/tags" Target="../tags/tag750.xml" /><Relationship Id="rId34" Type="http://schemas.openxmlformats.org/officeDocument/2006/relationships/tags" Target="../tags/tag751.xml" /><Relationship Id="rId35" Type="http://schemas.openxmlformats.org/officeDocument/2006/relationships/tags" Target="../tags/tag752.xml" /><Relationship Id="rId36" Type="http://schemas.openxmlformats.org/officeDocument/2006/relationships/tags" Target="../tags/tag753.xml" /><Relationship Id="rId37" Type="http://schemas.openxmlformats.org/officeDocument/2006/relationships/tags" Target="../tags/tag754.xml" /><Relationship Id="rId38" Type="http://schemas.openxmlformats.org/officeDocument/2006/relationships/tags" Target="../tags/tag755.xml" /><Relationship Id="rId39" Type="http://schemas.openxmlformats.org/officeDocument/2006/relationships/tags" Target="../tags/tag756.xml" /><Relationship Id="rId4" Type="http://schemas.openxmlformats.org/officeDocument/2006/relationships/tags" Target="../tags/tag721.xml" /><Relationship Id="rId40" Type="http://schemas.openxmlformats.org/officeDocument/2006/relationships/tags" Target="../tags/tag757.xml" /><Relationship Id="rId41" Type="http://schemas.openxmlformats.org/officeDocument/2006/relationships/tags" Target="../tags/tag758.xml" /><Relationship Id="rId42" Type="http://schemas.openxmlformats.org/officeDocument/2006/relationships/tags" Target="../tags/tag759.xml" /><Relationship Id="rId43" Type="http://schemas.openxmlformats.org/officeDocument/2006/relationships/tags" Target="../tags/tag760.xml" /><Relationship Id="rId44" Type="http://schemas.openxmlformats.org/officeDocument/2006/relationships/tags" Target="../tags/tag761.xml" /><Relationship Id="rId45" Type="http://schemas.openxmlformats.org/officeDocument/2006/relationships/tags" Target="../tags/tag762.xml" /><Relationship Id="rId46" Type="http://schemas.openxmlformats.org/officeDocument/2006/relationships/tags" Target="../tags/tag763.xml" /><Relationship Id="rId5" Type="http://schemas.openxmlformats.org/officeDocument/2006/relationships/tags" Target="../tags/tag722.xml" /><Relationship Id="rId6" Type="http://schemas.openxmlformats.org/officeDocument/2006/relationships/tags" Target="../tags/tag723.xml" /><Relationship Id="rId7" Type="http://schemas.openxmlformats.org/officeDocument/2006/relationships/tags" Target="../tags/tag724.xml" /><Relationship Id="rId8" Type="http://schemas.openxmlformats.org/officeDocument/2006/relationships/tags" Target="../tags/tag725.xml" /><Relationship Id="rId9" Type="http://schemas.openxmlformats.org/officeDocument/2006/relationships/tags" Target="../tags/tag726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00.xml" /><Relationship Id="rId11" Type="http://schemas.openxmlformats.org/officeDocument/2006/relationships/tags" Target="../tags/tag101.xml" /><Relationship Id="rId12" Type="http://schemas.openxmlformats.org/officeDocument/2006/relationships/tags" Target="../tags/tag102.xml" /><Relationship Id="rId13" Type="http://schemas.openxmlformats.org/officeDocument/2006/relationships/tags" Target="../tags/tag103.xml" /><Relationship Id="rId14" Type="http://schemas.openxmlformats.org/officeDocument/2006/relationships/tags" Target="../tags/tag104.x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94.xml" /><Relationship Id="rId4" Type="http://schemas.openxmlformats.org/officeDocument/2006/relationships/image" Target="../media/image5.png" /><Relationship Id="rId5" Type="http://schemas.openxmlformats.org/officeDocument/2006/relationships/tags" Target="../tags/tag95.xml" /><Relationship Id="rId6" Type="http://schemas.openxmlformats.org/officeDocument/2006/relationships/tags" Target="../tags/tag96.xml" /><Relationship Id="rId7" Type="http://schemas.openxmlformats.org/officeDocument/2006/relationships/tags" Target="../tags/tag97.xml" /><Relationship Id="rId8" Type="http://schemas.openxmlformats.org/officeDocument/2006/relationships/tags" Target="../tags/tag98.xml" /><Relationship Id="rId9" Type="http://schemas.openxmlformats.org/officeDocument/2006/relationships/tags" Target="../tags/tag99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73.xml" /><Relationship Id="rId11" Type="http://schemas.openxmlformats.org/officeDocument/2006/relationships/tags" Target="../tags/tag774.xml" /><Relationship Id="rId12" Type="http://schemas.openxmlformats.org/officeDocument/2006/relationships/tags" Target="../tags/tag775.xml" /><Relationship Id="rId13" Type="http://schemas.openxmlformats.org/officeDocument/2006/relationships/tags" Target="../tags/tag776.xml" /><Relationship Id="rId14" Type="http://schemas.openxmlformats.org/officeDocument/2006/relationships/tags" Target="../tags/tag777.xml" /><Relationship Id="rId15" Type="http://schemas.openxmlformats.org/officeDocument/2006/relationships/tags" Target="../tags/tag778.xml" /><Relationship Id="rId16" Type="http://schemas.openxmlformats.org/officeDocument/2006/relationships/tags" Target="../tags/tag779.xml" /><Relationship Id="rId17" Type="http://schemas.openxmlformats.org/officeDocument/2006/relationships/tags" Target="../tags/tag780.xml" /><Relationship Id="rId18" Type="http://schemas.openxmlformats.org/officeDocument/2006/relationships/tags" Target="../tags/tag781.xml" /><Relationship Id="rId19" Type="http://schemas.openxmlformats.org/officeDocument/2006/relationships/tags" Target="../tags/tag782.xml" /><Relationship Id="rId2" Type="http://schemas.openxmlformats.org/officeDocument/2006/relationships/notesSlide" Target="../notesSlides/notesSlide29.xml" /><Relationship Id="rId3" Type="http://schemas.openxmlformats.org/officeDocument/2006/relationships/tags" Target="../tags/tag768.xml" /><Relationship Id="rId4" Type="http://schemas.openxmlformats.org/officeDocument/2006/relationships/tags" Target="../tags/tag769.xml" /><Relationship Id="rId5" Type="http://schemas.openxmlformats.org/officeDocument/2006/relationships/tags" Target="../tags/tag770.xml" /><Relationship Id="rId6" Type="http://schemas.openxmlformats.org/officeDocument/2006/relationships/tags" Target="../tags/tag771.xml" /><Relationship Id="rId7" Type="http://schemas.openxmlformats.org/officeDocument/2006/relationships/image" Target="../media/image32.png" /><Relationship Id="rId8" Type="http://schemas.openxmlformats.org/officeDocument/2006/relationships/tags" Target="../tags/tag772.xml" /><Relationship Id="rId9" Type="http://schemas.openxmlformats.org/officeDocument/2006/relationships/image" Target="../media/image33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93.xml" /><Relationship Id="rId11" Type="http://schemas.openxmlformats.org/officeDocument/2006/relationships/tags" Target="../tags/tag794.xml" /><Relationship Id="rId12" Type="http://schemas.openxmlformats.org/officeDocument/2006/relationships/tags" Target="../tags/tag795.xml" /><Relationship Id="rId13" Type="http://schemas.openxmlformats.org/officeDocument/2006/relationships/tags" Target="../tags/tag796.xml" /><Relationship Id="rId14" Type="http://schemas.openxmlformats.org/officeDocument/2006/relationships/tags" Target="../tags/tag797.xml" /><Relationship Id="rId15" Type="http://schemas.openxmlformats.org/officeDocument/2006/relationships/tags" Target="../tags/tag798.xml" /><Relationship Id="rId16" Type="http://schemas.openxmlformats.org/officeDocument/2006/relationships/tags" Target="../tags/tag799.xml" /><Relationship Id="rId17" Type="http://schemas.openxmlformats.org/officeDocument/2006/relationships/tags" Target="../tags/tag800.xml" /><Relationship Id="rId18" Type="http://schemas.openxmlformats.org/officeDocument/2006/relationships/tags" Target="../tags/tag801.xml" /><Relationship Id="rId19" Type="http://schemas.openxmlformats.org/officeDocument/2006/relationships/tags" Target="../tags/tag802.xml" /><Relationship Id="rId2" Type="http://schemas.openxmlformats.org/officeDocument/2006/relationships/notesSlide" Target="../notesSlides/notesSlide30.xml" /><Relationship Id="rId20" Type="http://schemas.openxmlformats.org/officeDocument/2006/relationships/image" Target="../media/image34.jpeg" /><Relationship Id="rId21" Type="http://schemas.openxmlformats.org/officeDocument/2006/relationships/tags" Target="../tags/tag803.xml" /><Relationship Id="rId22" Type="http://schemas.openxmlformats.org/officeDocument/2006/relationships/tags" Target="../tags/tag804.xml" /><Relationship Id="rId23" Type="http://schemas.openxmlformats.org/officeDocument/2006/relationships/tags" Target="../tags/tag805.xml" /><Relationship Id="rId24" Type="http://schemas.openxmlformats.org/officeDocument/2006/relationships/tags" Target="../tags/tag806.xml" /><Relationship Id="rId25" Type="http://schemas.openxmlformats.org/officeDocument/2006/relationships/tags" Target="../tags/tag807.xml" /><Relationship Id="rId26" Type="http://schemas.openxmlformats.org/officeDocument/2006/relationships/tags" Target="../tags/tag808.xml" /><Relationship Id="rId27" Type="http://schemas.openxmlformats.org/officeDocument/2006/relationships/tags" Target="../tags/tag809.xml" /><Relationship Id="rId28" Type="http://schemas.openxmlformats.org/officeDocument/2006/relationships/tags" Target="../tags/tag810.xml" /><Relationship Id="rId3" Type="http://schemas.openxmlformats.org/officeDocument/2006/relationships/tags" Target="../tags/tag787.xml" /><Relationship Id="rId4" Type="http://schemas.openxmlformats.org/officeDocument/2006/relationships/tags" Target="../tags/tag788.xml" /><Relationship Id="rId5" Type="http://schemas.openxmlformats.org/officeDocument/2006/relationships/image" Target="../media/image5.png" /><Relationship Id="rId6" Type="http://schemas.openxmlformats.org/officeDocument/2006/relationships/tags" Target="../tags/tag789.xml" /><Relationship Id="rId7" Type="http://schemas.openxmlformats.org/officeDocument/2006/relationships/tags" Target="../tags/tag790.xml" /><Relationship Id="rId8" Type="http://schemas.openxmlformats.org/officeDocument/2006/relationships/tags" Target="../tags/tag791.xml" /><Relationship Id="rId9" Type="http://schemas.openxmlformats.org/officeDocument/2006/relationships/tags" Target="../tags/tag792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21.xml" /><Relationship Id="rId11" Type="http://schemas.openxmlformats.org/officeDocument/2006/relationships/tags" Target="../tags/tag822.xml" /><Relationship Id="rId12" Type="http://schemas.openxmlformats.org/officeDocument/2006/relationships/tags" Target="../tags/tag823.xml" /><Relationship Id="rId13" Type="http://schemas.openxmlformats.org/officeDocument/2006/relationships/tags" Target="../tags/tag824.xml" /><Relationship Id="rId14" Type="http://schemas.openxmlformats.org/officeDocument/2006/relationships/tags" Target="../tags/tag825.xml" /><Relationship Id="rId15" Type="http://schemas.openxmlformats.org/officeDocument/2006/relationships/tags" Target="../tags/tag826.xml" /><Relationship Id="rId16" Type="http://schemas.openxmlformats.org/officeDocument/2006/relationships/tags" Target="../tags/tag827.xml" /><Relationship Id="rId17" Type="http://schemas.openxmlformats.org/officeDocument/2006/relationships/tags" Target="../tags/tag828.xml" /><Relationship Id="rId18" Type="http://schemas.openxmlformats.org/officeDocument/2006/relationships/tags" Target="../tags/tag829.xml" /><Relationship Id="rId19" Type="http://schemas.openxmlformats.org/officeDocument/2006/relationships/tags" Target="../tags/tag830.xml" /><Relationship Id="rId2" Type="http://schemas.openxmlformats.org/officeDocument/2006/relationships/notesSlide" Target="../notesSlides/notesSlide31.xml" /><Relationship Id="rId20" Type="http://schemas.openxmlformats.org/officeDocument/2006/relationships/tags" Target="../tags/tag831.xml" /><Relationship Id="rId21" Type="http://schemas.openxmlformats.org/officeDocument/2006/relationships/tags" Target="../tags/tag832.xml" /><Relationship Id="rId22" Type="http://schemas.openxmlformats.org/officeDocument/2006/relationships/tags" Target="../tags/tag833.xml" /><Relationship Id="rId23" Type="http://schemas.openxmlformats.org/officeDocument/2006/relationships/tags" Target="../tags/tag834.xml" /><Relationship Id="rId24" Type="http://schemas.openxmlformats.org/officeDocument/2006/relationships/tags" Target="../tags/tag835.xml" /><Relationship Id="rId3" Type="http://schemas.openxmlformats.org/officeDocument/2006/relationships/tags" Target="../tags/tag815.xml" /><Relationship Id="rId4" Type="http://schemas.openxmlformats.org/officeDocument/2006/relationships/image" Target="../media/image5.png" /><Relationship Id="rId5" Type="http://schemas.openxmlformats.org/officeDocument/2006/relationships/tags" Target="../tags/tag816.xml" /><Relationship Id="rId6" Type="http://schemas.openxmlformats.org/officeDocument/2006/relationships/tags" Target="../tags/tag817.xml" /><Relationship Id="rId7" Type="http://schemas.openxmlformats.org/officeDocument/2006/relationships/tags" Target="../tags/tag818.xml" /><Relationship Id="rId8" Type="http://schemas.openxmlformats.org/officeDocument/2006/relationships/tags" Target="../tags/tag819.xml" /><Relationship Id="rId9" Type="http://schemas.openxmlformats.org/officeDocument/2006/relationships/tags" Target="../tags/tag820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36.png" /><Relationship Id="rId11" Type="http://schemas.openxmlformats.org/officeDocument/2006/relationships/tags" Target="../tags/tag846.xml" /><Relationship Id="rId12" Type="http://schemas.openxmlformats.org/officeDocument/2006/relationships/tags" Target="../tags/tag847.xml" /><Relationship Id="rId2" Type="http://schemas.openxmlformats.org/officeDocument/2006/relationships/notesSlide" Target="../notesSlides/notesSlide32.xml" /><Relationship Id="rId3" Type="http://schemas.openxmlformats.org/officeDocument/2006/relationships/tags" Target="../tags/tag840.xml" /><Relationship Id="rId4" Type="http://schemas.openxmlformats.org/officeDocument/2006/relationships/tags" Target="../tags/tag841.xml" /><Relationship Id="rId5" Type="http://schemas.openxmlformats.org/officeDocument/2006/relationships/tags" Target="../tags/tag842.xml" /><Relationship Id="rId6" Type="http://schemas.openxmlformats.org/officeDocument/2006/relationships/tags" Target="../tags/tag843.xml" /><Relationship Id="rId7" Type="http://schemas.openxmlformats.org/officeDocument/2006/relationships/tags" Target="../tags/tag844.xml" /><Relationship Id="rId8" Type="http://schemas.openxmlformats.org/officeDocument/2006/relationships/image" Target="../media/image35.png" /><Relationship Id="rId9" Type="http://schemas.openxmlformats.org/officeDocument/2006/relationships/tags" Target="../tags/tag845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3.xml" /><Relationship Id="rId3" Type="http://schemas.openxmlformats.org/officeDocument/2006/relationships/tags" Target="../tags/tag852.xml" /><Relationship Id="rId4" Type="http://schemas.openxmlformats.org/officeDocument/2006/relationships/tags" Target="../tags/tag853.xml" /><Relationship Id="rId5" Type="http://schemas.openxmlformats.org/officeDocument/2006/relationships/tags" Target="../tags/tag854.xml" /><Relationship Id="rId6" Type="http://schemas.openxmlformats.org/officeDocument/2006/relationships/image" Target="../media/image37.png" /><Relationship Id="rId7" Type="http://schemas.openxmlformats.org/officeDocument/2006/relationships/tags" Target="../tags/tag855.xml" /><Relationship Id="rId8" Type="http://schemas.openxmlformats.org/officeDocument/2006/relationships/image" Target="../media/image38.png" /><Relationship Id="rId9" Type="http://schemas.openxmlformats.org/officeDocument/2006/relationships/tags" Target="../tags/tag856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40.png" /><Relationship Id="rId11" Type="http://schemas.openxmlformats.org/officeDocument/2006/relationships/tags" Target="../tags/tag867.xml" /><Relationship Id="rId2" Type="http://schemas.openxmlformats.org/officeDocument/2006/relationships/notesSlide" Target="../notesSlides/notesSlide34.xml" /><Relationship Id="rId3" Type="http://schemas.openxmlformats.org/officeDocument/2006/relationships/tags" Target="../tags/tag861.xml" /><Relationship Id="rId4" Type="http://schemas.openxmlformats.org/officeDocument/2006/relationships/tags" Target="../tags/tag862.xml" /><Relationship Id="rId5" Type="http://schemas.openxmlformats.org/officeDocument/2006/relationships/tags" Target="../tags/tag863.xml" /><Relationship Id="rId6" Type="http://schemas.openxmlformats.org/officeDocument/2006/relationships/image" Target="../media/image39.png" /><Relationship Id="rId7" Type="http://schemas.openxmlformats.org/officeDocument/2006/relationships/tags" Target="../tags/tag864.xml" /><Relationship Id="rId8" Type="http://schemas.openxmlformats.org/officeDocument/2006/relationships/tags" Target="../tags/tag865.xml" /><Relationship Id="rId9" Type="http://schemas.openxmlformats.org/officeDocument/2006/relationships/tags" Target="../tags/tag866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5.xml" /><Relationship Id="rId3" Type="http://schemas.openxmlformats.org/officeDocument/2006/relationships/tags" Target="../tags/tag872.xml" /><Relationship Id="rId4" Type="http://schemas.openxmlformats.org/officeDocument/2006/relationships/image" Target="../media/image41.jpeg" /><Relationship Id="rId5" Type="http://schemas.openxmlformats.org/officeDocument/2006/relationships/tags" Target="../tags/tag873.xml" /><Relationship Id="rId6" Type="http://schemas.openxmlformats.org/officeDocument/2006/relationships/tags" Target="../tags/tag874.xml" /><Relationship Id="rId7" Type="http://schemas.openxmlformats.org/officeDocument/2006/relationships/tags" Target="../tags/tag875.xml" /><Relationship Id="rId8" Type="http://schemas.openxmlformats.org/officeDocument/2006/relationships/tags" Target="../tags/tag876.xml" /><Relationship Id="rId9" Type="http://schemas.openxmlformats.org/officeDocument/2006/relationships/tags" Target="../tags/tag877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88.xml" /><Relationship Id="rId2" Type="http://schemas.openxmlformats.org/officeDocument/2006/relationships/notesSlide" Target="../notesSlides/notesSlide36.xml" /><Relationship Id="rId3" Type="http://schemas.openxmlformats.org/officeDocument/2006/relationships/tags" Target="../tags/tag882.xml" /><Relationship Id="rId4" Type="http://schemas.openxmlformats.org/officeDocument/2006/relationships/tags" Target="../tags/tag883.xml" /><Relationship Id="rId5" Type="http://schemas.openxmlformats.org/officeDocument/2006/relationships/tags" Target="../tags/tag884.xml" /><Relationship Id="rId6" Type="http://schemas.openxmlformats.org/officeDocument/2006/relationships/tags" Target="../tags/tag885.xml" /><Relationship Id="rId7" Type="http://schemas.openxmlformats.org/officeDocument/2006/relationships/tags" Target="../tags/tag886.xml" /><Relationship Id="rId8" Type="http://schemas.openxmlformats.org/officeDocument/2006/relationships/tags" Target="../tags/tag887.xml" /><Relationship Id="rId9" Type="http://schemas.openxmlformats.org/officeDocument/2006/relationships/image" Target="../media/image42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99.xml" /><Relationship Id="rId11" Type="http://schemas.openxmlformats.org/officeDocument/2006/relationships/tags" Target="../tags/tag900.xml" /><Relationship Id="rId12" Type="http://schemas.openxmlformats.org/officeDocument/2006/relationships/tags" Target="../tags/tag901.xml" /><Relationship Id="rId2" Type="http://schemas.openxmlformats.org/officeDocument/2006/relationships/notesSlide" Target="../notesSlides/notesSlide37.xml" /><Relationship Id="rId3" Type="http://schemas.openxmlformats.org/officeDocument/2006/relationships/tags" Target="../tags/tag893.xml" /><Relationship Id="rId4" Type="http://schemas.openxmlformats.org/officeDocument/2006/relationships/image" Target="../media/image5.png" /><Relationship Id="rId5" Type="http://schemas.openxmlformats.org/officeDocument/2006/relationships/tags" Target="../tags/tag894.xml" /><Relationship Id="rId6" Type="http://schemas.openxmlformats.org/officeDocument/2006/relationships/tags" Target="../tags/tag895.xml" /><Relationship Id="rId7" Type="http://schemas.openxmlformats.org/officeDocument/2006/relationships/tags" Target="../tags/tag896.xml" /><Relationship Id="rId8" Type="http://schemas.openxmlformats.org/officeDocument/2006/relationships/tags" Target="../tags/tag897.xml" /><Relationship Id="rId9" Type="http://schemas.openxmlformats.org/officeDocument/2006/relationships/tags" Target="../tags/tag898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913.xml" /><Relationship Id="rId11" Type="http://schemas.openxmlformats.org/officeDocument/2006/relationships/tags" Target="../tags/tag914.xml" /><Relationship Id="rId12" Type="http://schemas.openxmlformats.org/officeDocument/2006/relationships/tags" Target="../tags/tag915.xml" /><Relationship Id="rId13" Type="http://schemas.openxmlformats.org/officeDocument/2006/relationships/tags" Target="../tags/tag916.xml" /><Relationship Id="rId14" Type="http://schemas.openxmlformats.org/officeDocument/2006/relationships/tags" Target="../tags/tag917.xml" /><Relationship Id="rId15" Type="http://schemas.openxmlformats.org/officeDocument/2006/relationships/tags" Target="../tags/tag918.xml" /><Relationship Id="rId16" Type="http://schemas.openxmlformats.org/officeDocument/2006/relationships/tags" Target="../tags/tag919.xml" /><Relationship Id="rId17" Type="http://schemas.openxmlformats.org/officeDocument/2006/relationships/tags" Target="../tags/tag920.xml" /><Relationship Id="rId18" Type="http://schemas.openxmlformats.org/officeDocument/2006/relationships/tags" Target="../tags/tag921.xml" /><Relationship Id="rId19" Type="http://schemas.openxmlformats.org/officeDocument/2006/relationships/tags" Target="../tags/tag922.xml" /><Relationship Id="rId2" Type="http://schemas.openxmlformats.org/officeDocument/2006/relationships/notesSlide" Target="../notesSlides/notesSlide38.xml" /><Relationship Id="rId20" Type="http://schemas.openxmlformats.org/officeDocument/2006/relationships/tags" Target="../tags/tag923.xml" /><Relationship Id="rId21" Type="http://schemas.openxmlformats.org/officeDocument/2006/relationships/tags" Target="../tags/tag924.xml" /><Relationship Id="rId22" Type="http://schemas.openxmlformats.org/officeDocument/2006/relationships/tags" Target="../tags/tag925.xml" /><Relationship Id="rId23" Type="http://schemas.openxmlformats.org/officeDocument/2006/relationships/tags" Target="../tags/tag926.xml" /><Relationship Id="rId24" Type="http://schemas.openxmlformats.org/officeDocument/2006/relationships/tags" Target="../tags/tag927.xml" /><Relationship Id="rId25" Type="http://schemas.openxmlformats.org/officeDocument/2006/relationships/tags" Target="../tags/tag928.xml" /><Relationship Id="rId26" Type="http://schemas.openxmlformats.org/officeDocument/2006/relationships/tags" Target="../tags/tag929.xml" /><Relationship Id="rId27" Type="http://schemas.openxmlformats.org/officeDocument/2006/relationships/tags" Target="../tags/tag930.xml" /><Relationship Id="rId28" Type="http://schemas.openxmlformats.org/officeDocument/2006/relationships/tags" Target="../tags/tag931.xml" /><Relationship Id="rId29" Type="http://schemas.openxmlformats.org/officeDocument/2006/relationships/tags" Target="../tags/tag932.xml" /><Relationship Id="rId3" Type="http://schemas.openxmlformats.org/officeDocument/2006/relationships/tags" Target="../tags/tag906.xml" /><Relationship Id="rId30" Type="http://schemas.openxmlformats.org/officeDocument/2006/relationships/tags" Target="../tags/tag933.xml" /><Relationship Id="rId31" Type="http://schemas.openxmlformats.org/officeDocument/2006/relationships/tags" Target="../tags/tag934.xml" /><Relationship Id="rId32" Type="http://schemas.openxmlformats.org/officeDocument/2006/relationships/tags" Target="../tags/tag935.xml" /><Relationship Id="rId33" Type="http://schemas.openxmlformats.org/officeDocument/2006/relationships/tags" Target="../tags/tag936.xml" /><Relationship Id="rId34" Type="http://schemas.openxmlformats.org/officeDocument/2006/relationships/tags" Target="../tags/tag937.xml" /><Relationship Id="rId35" Type="http://schemas.openxmlformats.org/officeDocument/2006/relationships/tags" Target="../tags/tag938.xml" /><Relationship Id="rId36" Type="http://schemas.openxmlformats.org/officeDocument/2006/relationships/tags" Target="../tags/tag939.xml" /><Relationship Id="rId4" Type="http://schemas.openxmlformats.org/officeDocument/2006/relationships/tags" Target="../tags/tag907.xml" /><Relationship Id="rId5" Type="http://schemas.openxmlformats.org/officeDocument/2006/relationships/tags" Target="../tags/tag908.xml" /><Relationship Id="rId6" Type="http://schemas.openxmlformats.org/officeDocument/2006/relationships/tags" Target="../tags/tag909.xml" /><Relationship Id="rId7" Type="http://schemas.openxmlformats.org/officeDocument/2006/relationships/tags" Target="../tags/tag910.xml" /><Relationship Id="rId8" Type="http://schemas.openxmlformats.org/officeDocument/2006/relationships/tags" Target="../tags/tag911.xml" /><Relationship Id="rId9" Type="http://schemas.openxmlformats.org/officeDocument/2006/relationships/tags" Target="../tags/tag912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6.xml" /><Relationship Id="rId11" Type="http://schemas.openxmlformats.org/officeDocument/2006/relationships/tags" Target="../tags/tag117.xml" /><Relationship Id="rId12" Type="http://schemas.openxmlformats.org/officeDocument/2006/relationships/tags" Target="../tags/tag118.xml" /><Relationship Id="rId13" Type="http://schemas.openxmlformats.org/officeDocument/2006/relationships/tags" Target="../tags/tag119.xml" /><Relationship Id="rId14" Type="http://schemas.openxmlformats.org/officeDocument/2006/relationships/tags" Target="../tags/tag120.xml" /><Relationship Id="rId15" Type="http://schemas.openxmlformats.org/officeDocument/2006/relationships/tags" Target="../tags/tag121.xml" /><Relationship Id="rId16" Type="http://schemas.openxmlformats.org/officeDocument/2006/relationships/tags" Target="../tags/tag122.xml" /><Relationship Id="rId17" Type="http://schemas.openxmlformats.org/officeDocument/2006/relationships/tags" Target="../tags/tag123.xml" /><Relationship Id="rId18" Type="http://schemas.openxmlformats.org/officeDocument/2006/relationships/tags" Target="../tags/tag124.xml" /><Relationship Id="rId19" Type="http://schemas.openxmlformats.org/officeDocument/2006/relationships/tags" Target="../tags/tag125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126.xml" /><Relationship Id="rId21" Type="http://schemas.openxmlformats.org/officeDocument/2006/relationships/tags" Target="../tags/tag127.xml" /><Relationship Id="rId22" Type="http://schemas.openxmlformats.org/officeDocument/2006/relationships/tags" Target="../tags/tag128.xml" /><Relationship Id="rId23" Type="http://schemas.openxmlformats.org/officeDocument/2006/relationships/tags" Target="../tags/tag129.xml" /><Relationship Id="rId24" Type="http://schemas.openxmlformats.org/officeDocument/2006/relationships/tags" Target="../tags/tag130.xml" /><Relationship Id="rId25" Type="http://schemas.openxmlformats.org/officeDocument/2006/relationships/tags" Target="../tags/tag131.xml" /><Relationship Id="rId26" Type="http://schemas.openxmlformats.org/officeDocument/2006/relationships/tags" Target="../tags/tag132.xml" /><Relationship Id="rId27" Type="http://schemas.openxmlformats.org/officeDocument/2006/relationships/tags" Target="../tags/tag133.xml" /><Relationship Id="rId28" Type="http://schemas.openxmlformats.org/officeDocument/2006/relationships/tags" Target="../tags/tag134.xml" /><Relationship Id="rId29" Type="http://schemas.openxmlformats.org/officeDocument/2006/relationships/tags" Target="../tags/tag135.xml" /><Relationship Id="rId3" Type="http://schemas.openxmlformats.org/officeDocument/2006/relationships/tags" Target="../tags/tag109.xml" /><Relationship Id="rId30" Type="http://schemas.openxmlformats.org/officeDocument/2006/relationships/image" Target="../media/image7.png" /><Relationship Id="rId31" Type="http://schemas.openxmlformats.org/officeDocument/2006/relationships/tags" Target="../tags/tag136.xml" /><Relationship Id="rId32" Type="http://schemas.openxmlformats.org/officeDocument/2006/relationships/tags" Target="../tags/tag137.xml" /><Relationship Id="rId33" Type="http://schemas.openxmlformats.org/officeDocument/2006/relationships/tags" Target="../tags/tag138.xml" /><Relationship Id="rId34" Type="http://schemas.openxmlformats.org/officeDocument/2006/relationships/image" Target="../media/image8.png" /><Relationship Id="rId35" Type="http://schemas.openxmlformats.org/officeDocument/2006/relationships/tags" Target="../tags/tag139.xml" /><Relationship Id="rId36" Type="http://schemas.openxmlformats.org/officeDocument/2006/relationships/tags" Target="../tags/tag140.xml" /><Relationship Id="rId37" Type="http://schemas.openxmlformats.org/officeDocument/2006/relationships/tags" Target="../tags/tag141.xml" /><Relationship Id="rId38" Type="http://schemas.openxmlformats.org/officeDocument/2006/relationships/image" Target="../media/image9.png" /><Relationship Id="rId39" Type="http://schemas.openxmlformats.org/officeDocument/2006/relationships/tags" Target="../tags/tag142.xml" /><Relationship Id="rId4" Type="http://schemas.openxmlformats.org/officeDocument/2006/relationships/tags" Target="../tags/tag110.xml" /><Relationship Id="rId40" Type="http://schemas.openxmlformats.org/officeDocument/2006/relationships/tags" Target="../tags/tag143.xml" /><Relationship Id="rId41" Type="http://schemas.openxmlformats.org/officeDocument/2006/relationships/tags" Target="../tags/tag144.xml" /><Relationship Id="rId42" Type="http://schemas.openxmlformats.org/officeDocument/2006/relationships/image" Target="../media/image10.png" /><Relationship Id="rId43" Type="http://schemas.openxmlformats.org/officeDocument/2006/relationships/tags" Target="../tags/tag145.xml" /><Relationship Id="rId44" Type="http://schemas.openxmlformats.org/officeDocument/2006/relationships/tags" Target="../tags/tag146.xml" /><Relationship Id="rId45" Type="http://schemas.openxmlformats.org/officeDocument/2006/relationships/tags" Target="../tags/tag147.xml" /><Relationship Id="rId46" Type="http://schemas.openxmlformats.org/officeDocument/2006/relationships/tags" Target="../tags/tag148.xml" /><Relationship Id="rId5" Type="http://schemas.openxmlformats.org/officeDocument/2006/relationships/tags" Target="../tags/tag111.xml" /><Relationship Id="rId6" Type="http://schemas.openxmlformats.org/officeDocument/2006/relationships/tags" Target="../tags/tag112.xml" /><Relationship Id="rId7" Type="http://schemas.openxmlformats.org/officeDocument/2006/relationships/tags" Target="../tags/tag113.xml" /><Relationship Id="rId8" Type="http://schemas.openxmlformats.org/officeDocument/2006/relationships/tags" Target="../tags/tag114.xml" /><Relationship Id="rId9" Type="http://schemas.openxmlformats.org/officeDocument/2006/relationships/tags" Target="../tags/tag115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951.xml" /><Relationship Id="rId11" Type="http://schemas.openxmlformats.org/officeDocument/2006/relationships/tags" Target="../tags/tag952.xml" /><Relationship Id="rId12" Type="http://schemas.openxmlformats.org/officeDocument/2006/relationships/tags" Target="../tags/tag953.xml" /><Relationship Id="rId13" Type="http://schemas.openxmlformats.org/officeDocument/2006/relationships/tags" Target="../tags/tag954.xml" /><Relationship Id="rId14" Type="http://schemas.openxmlformats.org/officeDocument/2006/relationships/tags" Target="../tags/tag955.xml" /><Relationship Id="rId15" Type="http://schemas.openxmlformats.org/officeDocument/2006/relationships/tags" Target="../tags/tag956.xml" /><Relationship Id="rId16" Type="http://schemas.openxmlformats.org/officeDocument/2006/relationships/tags" Target="../tags/tag957.xml" /><Relationship Id="rId17" Type="http://schemas.openxmlformats.org/officeDocument/2006/relationships/tags" Target="../tags/tag958.xml" /><Relationship Id="rId18" Type="http://schemas.openxmlformats.org/officeDocument/2006/relationships/tags" Target="../tags/tag959.xml" /><Relationship Id="rId19" Type="http://schemas.openxmlformats.org/officeDocument/2006/relationships/tags" Target="../tags/tag960.xml" /><Relationship Id="rId2" Type="http://schemas.openxmlformats.org/officeDocument/2006/relationships/notesSlide" Target="../notesSlides/notesSlide39.xml" /><Relationship Id="rId20" Type="http://schemas.openxmlformats.org/officeDocument/2006/relationships/tags" Target="../tags/tag961.xml" /><Relationship Id="rId21" Type="http://schemas.openxmlformats.org/officeDocument/2006/relationships/tags" Target="../tags/tag962.xml" /><Relationship Id="rId22" Type="http://schemas.openxmlformats.org/officeDocument/2006/relationships/tags" Target="../tags/tag963.xml" /><Relationship Id="rId23" Type="http://schemas.openxmlformats.org/officeDocument/2006/relationships/tags" Target="../tags/tag964.xml" /><Relationship Id="rId24" Type="http://schemas.openxmlformats.org/officeDocument/2006/relationships/tags" Target="../tags/tag965.xml" /><Relationship Id="rId25" Type="http://schemas.openxmlformats.org/officeDocument/2006/relationships/tags" Target="../tags/tag966.xml" /><Relationship Id="rId26" Type="http://schemas.openxmlformats.org/officeDocument/2006/relationships/tags" Target="../tags/tag967.xml" /><Relationship Id="rId27" Type="http://schemas.openxmlformats.org/officeDocument/2006/relationships/tags" Target="../tags/tag968.xml" /><Relationship Id="rId28" Type="http://schemas.openxmlformats.org/officeDocument/2006/relationships/tags" Target="../tags/tag969.xml" /><Relationship Id="rId29" Type="http://schemas.openxmlformats.org/officeDocument/2006/relationships/tags" Target="../tags/tag970.xml" /><Relationship Id="rId3" Type="http://schemas.openxmlformats.org/officeDocument/2006/relationships/tags" Target="../tags/tag944.xml" /><Relationship Id="rId30" Type="http://schemas.openxmlformats.org/officeDocument/2006/relationships/tags" Target="../tags/tag971.xml" /><Relationship Id="rId31" Type="http://schemas.openxmlformats.org/officeDocument/2006/relationships/tags" Target="../tags/tag972.xml" /><Relationship Id="rId32" Type="http://schemas.openxmlformats.org/officeDocument/2006/relationships/tags" Target="../tags/tag973.xml" /><Relationship Id="rId33" Type="http://schemas.openxmlformats.org/officeDocument/2006/relationships/tags" Target="../tags/tag974.xml" /><Relationship Id="rId34" Type="http://schemas.openxmlformats.org/officeDocument/2006/relationships/tags" Target="../tags/tag975.xml" /><Relationship Id="rId35" Type="http://schemas.openxmlformats.org/officeDocument/2006/relationships/tags" Target="../tags/tag976.xml" /><Relationship Id="rId36" Type="http://schemas.openxmlformats.org/officeDocument/2006/relationships/tags" Target="../tags/tag977.xml" /><Relationship Id="rId4" Type="http://schemas.openxmlformats.org/officeDocument/2006/relationships/tags" Target="../tags/tag945.xml" /><Relationship Id="rId5" Type="http://schemas.openxmlformats.org/officeDocument/2006/relationships/tags" Target="../tags/tag946.xml" /><Relationship Id="rId6" Type="http://schemas.openxmlformats.org/officeDocument/2006/relationships/tags" Target="../tags/tag947.xml" /><Relationship Id="rId7" Type="http://schemas.openxmlformats.org/officeDocument/2006/relationships/tags" Target="../tags/tag948.xml" /><Relationship Id="rId8" Type="http://schemas.openxmlformats.org/officeDocument/2006/relationships/tags" Target="../tags/tag949.xml" /><Relationship Id="rId9" Type="http://schemas.openxmlformats.org/officeDocument/2006/relationships/tags" Target="../tags/tag950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988.xml" /><Relationship Id="rId11" Type="http://schemas.openxmlformats.org/officeDocument/2006/relationships/tags" Target="../tags/tag989.xml" /><Relationship Id="rId12" Type="http://schemas.openxmlformats.org/officeDocument/2006/relationships/tags" Target="../tags/tag990.xml" /><Relationship Id="rId13" Type="http://schemas.openxmlformats.org/officeDocument/2006/relationships/tags" Target="../tags/tag991.xml" /><Relationship Id="rId14" Type="http://schemas.openxmlformats.org/officeDocument/2006/relationships/tags" Target="../tags/tag992.xml" /><Relationship Id="rId15" Type="http://schemas.openxmlformats.org/officeDocument/2006/relationships/tags" Target="../tags/tag993.xml" /><Relationship Id="rId16" Type="http://schemas.openxmlformats.org/officeDocument/2006/relationships/tags" Target="../tags/tag994.xml" /><Relationship Id="rId17" Type="http://schemas.openxmlformats.org/officeDocument/2006/relationships/tags" Target="../tags/tag995.xml" /><Relationship Id="rId18" Type="http://schemas.openxmlformats.org/officeDocument/2006/relationships/tags" Target="../tags/tag996.xml" /><Relationship Id="rId19" Type="http://schemas.openxmlformats.org/officeDocument/2006/relationships/tags" Target="../tags/tag997.xml" /><Relationship Id="rId2" Type="http://schemas.openxmlformats.org/officeDocument/2006/relationships/notesSlide" Target="../notesSlides/notesSlide40.xml" /><Relationship Id="rId20" Type="http://schemas.openxmlformats.org/officeDocument/2006/relationships/tags" Target="../tags/tag998.xml" /><Relationship Id="rId21" Type="http://schemas.openxmlformats.org/officeDocument/2006/relationships/tags" Target="../tags/tag999.xml" /><Relationship Id="rId22" Type="http://schemas.openxmlformats.org/officeDocument/2006/relationships/tags" Target="../tags/tag1000.xml" /><Relationship Id="rId3" Type="http://schemas.openxmlformats.org/officeDocument/2006/relationships/tags" Target="../tags/tag982.xml" /><Relationship Id="rId4" Type="http://schemas.openxmlformats.org/officeDocument/2006/relationships/image" Target="../media/image5.png" /><Relationship Id="rId5" Type="http://schemas.openxmlformats.org/officeDocument/2006/relationships/tags" Target="../tags/tag983.xml" /><Relationship Id="rId6" Type="http://schemas.openxmlformats.org/officeDocument/2006/relationships/tags" Target="../tags/tag984.xml" /><Relationship Id="rId7" Type="http://schemas.openxmlformats.org/officeDocument/2006/relationships/tags" Target="../tags/tag985.xml" /><Relationship Id="rId8" Type="http://schemas.openxmlformats.org/officeDocument/2006/relationships/tags" Target="../tags/tag986.xml" /><Relationship Id="rId9" Type="http://schemas.openxmlformats.org/officeDocument/2006/relationships/tags" Target="../tags/tag987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012.xml" /><Relationship Id="rId11" Type="http://schemas.openxmlformats.org/officeDocument/2006/relationships/tags" Target="../tags/tag1013.xml" /><Relationship Id="rId12" Type="http://schemas.openxmlformats.org/officeDocument/2006/relationships/tags" Target="../tags/tag1014.xml" /><Relationship Id="rId13" Type="http://schemas.openxmlformats.org/officeDocument/2006/relationships/tags" Target="../tags/tag1015.xml" /><Relationship Id="rId14" Type="http://schemas.openxmlformats.org/officeDocument/2006/relationships/tags" Target="../tags/tag1016.xml" /><Relationship Id="rId15" Type="http://schemas.openxmlformats.org/officeDocument/2006/relationships/tags" Target="../tags/tag1017.xml" /><Relationship Id="rId16" Type="http://schemas.openxmlformats.org/officeDocument/2006/relationships/tags" Target="../tags/tag1018.xml" /><Relationship Id="rId17" Type="http://schemas.openxmlformats.org/officeDocument/2006/relationships/tags" Target="../tags/tag1019.xml" /><Relationship Id="rId18" Type="http://schemas.openxmlformats.org/officeDocument/2006/relationships/tags" Target="../tags/tag1020.xml" /><Relationship Id="rId19" Type="http://schemas.openxmlformats.org/officeDocument/2006/relationships/tags" Target="../tags/tag1021.xml" /><Relationship Id="rId2" Type="http://schemas.openxmlformats.org/officeDocument/2006/relationships/notesSlide" Target="../notesSlides/notesSlide41.xml" /><Relationship Id="rId20" Type="http://schemas.openxmlformats.org/officeDocument/2006/relationships/tags" Target="../tags/tag1022.xml" /><Relationship Id="rId21" Type="http://schemas.openxmlformats.org/officeDocument/2006/relationships/tags" Target="../tags/tag1023.xml" /><Relationship Id="rId22" Type="http://schemas.openxmlformats.org/officeDocument/2006/relationships/tags" Target="../tags/tag1024.xml" /><Relationship Id="rId23" Type="http://schemas.openxmlformats.org/officeDocument/2006/relationships/tags" Target="../tags/tag1025.xml" /><Relationship Id="rId24" Type="http://schemas.openxmlformats.org/officeDocument/2006/relationships/tags" Target="../tags/tag1026.xml" /><Relationship Id="rId25" Type="http://schemas.openxmlformats.org/officeDocument/2006/relationships/tags" Target="../tags/tag1027.xml" /><Relationship Id="rId26" Type="http://schemas.openxmlformats.org/officeDocument/2006/relationships/tags" Target="../tags/tag1028.xml" /><Relationship Id="rId27" Type="http://schemas.openxmlformats.org/officeDocument/2006/relationships/tags" Target="../tags/tag1029.xml" /><Relationship Id="rId28" Type="http://schemas.openxmlformats.org/officeDocument/2006/relationships/tags" Target="../tags/tag1030.xml" /><Relationship Id="rId29" Type="http://schemas.openxmlformats.org/officeDocument/2006/relationships/tags" Target="../tags/tag1031.xml" /><Relationship Id="rId3" Type="http://schemas.openxmlformats.org/officeDocument/2006/relationships/tags" Target="../tags/tag1005.xml" /><Relationship Id="rId30" Type="http://schemas.openxmlformats.org/officeDocument/2006/relationships/tags" Target="../tags/tag1032.xml" /><Relationship Id="rId31" Type="http://schemas.openxmlformats.org/officeDocument/2006/relationships/tags" Target="../tags/tag1033.xml" /><Relationship Id="rId32" Type="http://schemas.openxmlformats.org/officeDocument/2006/relationships/tags" Target="../tags/tag1034.xml" /><Relationship Id="rId33" Type="http://schemas.openxmlformats.org/officeDocument/2006/relationships/tags" Target="../tags/tag1035.xml" /><Relationship Id="rId34" Type="http://schemas.openxmlformats.org/officeDocument/2006/relationships/tags" Target="../tags/tag1036.xml" /><Relationship Id="rId35" Type="http://schemas.openxmlformats.org/officeDocument/2006/relationships/tags" Target="../tags/tag1037.xml" /><Relationship Id="rId36" Type="http://schemas.openxmlformats.org/officeDocument/2006/relationships/tags" Target="../tags/tag1038.xml" /><Relationship Id="rId37" Type="http://schemas.openxmlformats.org/officeDocument/2006/relationships/tags" Target="../tags/tag1039.xml" /><Relationship Id="rId38" Type="http://schemas.openxmlformats.org/officeDocument/2006/relationships/tags" Target="../tags/tag1040.xml" /><Relationship Id="rId4" Type="http://schemas.openxmlformats.org/officeDocument/2006/relationships/tags" Target="../tags/tag1006.xml" /><Relationship Id="rId5" Type="http://schemas.openxmlformats.org/officeDocument/2006/relationships/tags" Target="../tags/tag1007.xml" /><Relationship Id="rId6" Type="http://schemas.openxmlformats.org/officeDocument/2006/relationships/tags" Target="../tags/tag1008.xml" /><Relationship Id="rId7" Type="http://schemas.openxmlformats.org/officeDocument/2006/relationships/tags" Target="../tags/tag1009.xml" /><Relationship Id="rId8" Type="http://schemas.openxmlformats.org/officeDocument/2006/relationships/tags" Target="../tags/tag1010.xml" /><Relationship Id="rId9" Type="http://schemas.openxmlformats.org/officeDocument/2006/relationships/tags" Target="../tags/tag1011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049.xml" /><Relationship Id="rId11" Type="http://schemas.openxmlformats.org/officeDocument/2006/relationships/tags" Target="../tags/tag1050.xml" /><Relationship Id="rId12" Type="http://schemas.openxmlformats.org/officeDocument/2006/relationships/image" Target="../media/image46.png" /><Relationship Id="rId13" Type="http://schemas.openxmlformats.org/officeDocument/2006/relationships/tags" Target="../tags/tag1051.xml" /><Relationship Id="rId14" Type="http://schemas.openxmlformats.org/officeDocument/2006/relationships/tags" Target="../tags/tag1052.xml" /><Relationship Id="rId15" Type="http://schemas.openxmlformats.org/officeDocument/2006/relationships/image" Target="../media/image47.png" /><Relationship Id="rId16" Type="http://schemas.openxmlformats.org/officeDocument/2006/relationships/tags" Target="../tags/tag1053.xml" /><Relationship Id="rId17" Type="http://schemas.openxmlformats.org/officeDocument/2006/relationships/tags" Target="../tags/tag1054.xml" /><Relationship Id="rId18" Type="http://schemas.openxmlformats.org/officeDocument/2006/relationships/tags" Target="../tags/tag1055.xml" /><Relationship Id="rId19" Type="http://schemas.openxmlformats.org/officeDocument/2006/relationships/tags" Target="../tags/tag1056.xml" /><Relationship Id="rId2" Type="http://schemas.openxmlformats.org/officeDocument/2006/relationships/notesSlide" Target="../notesSlides/notesSlide42.xml" /><Relationship Id="rId3" Type="http://schemas.openxmlformats.org/officeDocument/2006/relationships/tags" Target="../tags/tag1045.xml" /><Relationship Id="rId4" Type="http://schemas.openxmlformats.org/officeDocument/2006/relationships/tags" Target="../tags/tag1046.xml" /><Relationship Id="rId5" Type="http://schemas.openxmlformats.org/officeDocument/2006/relationships/image" Target="../media/image43.png" /><Relationship Id="rId6" Type="http://schemas.openxmlformats.org/officeDocument/2006/relationships/tags" Target="../tags/tag1047.xml" /><Relationship Id="rId7" Type="http://schemas.openxmlformats.org/officeDocument/2006/relationships/image" Target="../media/image44.png" /><Relationship Id="rId8" Type="http://schemas.openxmlformats.org/officeDocument/2006/relationships/tags" Target="../tags/tag1048.xml" /><Relationship Id="rId9" Type="http://schemas.openxmlformats.org/officeDocument/2006/relationships/image" Target="../media/image45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068.xml" /><Relationship Id="rId11" Type="http://schemas.openxmlformats.org/officeDocument/2006/relationships/tags" Target="../tags/tag1069.xml" /><Relationship Id="rId12" Type="http://schemas.openxmlformats.org/officeDocument/2006/relationships/tags" Target="../tags/tag1070.xml" /><Relationship Id="rId13" Type="http://schemas.openxmlformats.org/officeDocument/2006/relationships/tags" Target="../tags/tag1071.xml" /><Relationship Id="rId14" Type="http://schemas.openxmlformats.org/officeDocument/2006/relationships/tags" Target="../tags/tag1072.xml" /><Relationship Id="rId15" Type="http://schemas.openxmlformats.org/officeDocument/2006/relationships/tags" Target="../tags/tag1073.xml" /><Relationship Id="rId16" Type="http://schemas.openxmlformats.org/officeDocument/2006/relationships/tags" Target="../tags/tag1074.xml" /><Relationship Id="rId17" Type="http://schemas.openxmlformats.org/officeDocument/2006/relationships/tags" Target="../tags/tag1075.xml" /><Relationship Id="rId18" Type="http://schemas.openxmlformats.org/officeDocument/2006/relationships/tags" Target="../tags/tag1076.xml" /><Relationship Id="rId19" Type="http://schemas.openxmlformats.org/officeDocument/2006/relationships/tags" Target="../tags/tag1077.xml" /><Relationship Id="rId2" Type="http://schemas.openxmlformats.org/officeDocument/2006/relationships/notesSlide" Target="../notesSlides/notesSlide43.xml" /><Relationship Id="rId20" Type="http://schemas.openxmlformats.org/officeDocument/2006/relationships/tags" Target="../tags/tag1078.xml" /><Relationship Id="rId21" Type="http://schemas.openxmlformats.org/officeDocument/2006/relationships/tags" Target="../tags/tag1079.xml" /><Relationship Id="rId22" Type="http://schemas.openxmlformats.org/officeDocument/2006/relationships/tags" Target="../tags/tag1080.xml" /><Relationship Id="rId23" Type="http://schemas.openxmlformats.org/officeDocument/2006/relationships/tags" Target="../tags/tag1081.xml" /><Relationship Id="rId24" Type="http://schemas.openxmlformats.org/officeDocument/2006/relationships/tags" Target="../tags/tag1082.xml" /><Relationship Id="rId25" Type="http://schemas.openxmlformats.org/officeDocument/2006/relationships/tags" Target="../tags/tag1083.xml" /><Relationship Id="rId26" Type="http://schemas.openxmlformats.org/officeDocument/2006/relationships/tags" Target="../tags/tag1084.xml" /><Relationship Id="rId27" Type="http://schemas.openxmlformats.org/officeDocument/2006/relationships/tags" Target="../tags/tag1085.xml" /><Relationship Id="rId28" Type="http://schemas.openxmlformats.org/officeDocument/2006/relationships/tags" Target="../tags/tag1086.xml" /><Relationship Id="rId29" Type="http://schemas.openxmlformats.org/officeDocument/2006/relationships/tags" Target="../tags/tag1087.xml" /><Relationship Id="rId3" Type="http://schemas.openxmlformats.org/officeDocument/2006/relationships/tags" Target="../tags/tag1061.xml" /><Relationship Id="rId30" Type="http://schemas.openxmlformats.org/officeDocument/2006/relationships/tags" Target="../tags/tag1088.xml" /><Relationship Id="rId31" Type="http://schemas.openxmlformats.org/officeDocument/2006/relationships/tags" Target="../tags/tag1089.xml" /><Relationship Id="rId32" Type="http://schemas.openxmlformats.org/officeDocument/2006/relationships/tags" Target="../tags/tag1090.xml" /><Relationship Id="rId33" Type="http://schemas.openxmlformats.org/officeDocument/2006/relationships/tags" Target="../tags/tag1091.xml" /><Relationship Id="rId34" Type="http://schemas.openxmlformats.org/officeDocument/2006/relationships/tags" Target="../tags/tag1092.xml" /><Relationship Id="rId35" Type="http://schemas.openxmlformats.org/officeDocument/2006/relationships/tags" Target="../tags/tag1093.xml" /><Relationship Id="rId4" Type="http://schemas.openxmlformats.org/officeDocument/2006/relationships/tags" Target="../tags/tag1062.xml" /><Relationship Id="rId5" Type="http://schemas.openxmlformats.org/officeDocument/2006/relationships/tags" Target="../tags/tag1063.xml" /><Relationship Id="rId6" Type="http://schemas.openxmlformats.org/officeDocument/2006/relationships/tags" Target="../tags/tag1064.xml" /><Relationship Id="rId7" Type="http://schemas.openxmlformats.org/officeDocument/2006/relationships/tags" Target="../tags/tag1065.xml" /><Relationship Id="rId8" Type="http://schemas.openxmlformats.org/officeDocument/2006/relationships/tags" Target="../tags/tag1066.xml" /><Relationship Id="rId9" Type="http://schemas.openxmlformats.org/officeDocument/2006/relationships/tags" Target="../tags/tag1067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05.xml" /><Relationship Id="rId11" Type="http://schemas.openxmlformats.org/officeDocument/2006/relationships/tags" Target="../tags/tag1106.xml" /><Relationship Id="rId12" Type="http://schemas.openxmlformats.org/officeDocument/2006/relationships/tags" Target="../tags/tag1107.xml" /><Relationship Id="rId2" Type="http://schemas.openxmlformats.org/officeDocument/2006/relationships/notesSlide" Target="../notesSlides/notesSlide44.xml" /><Relationship Id="rId3" Type="http://schemas.openxmlformats.org/officeDocument/2006/relationships/tags" Target="../tags/tag1098.xml" /><Relationship Id="rId4" Type="http://schemas.openxmlformats.org/officeDocument/2006/relationships/tags" Target="../tags/tag1099.xml" /><Relationship Id="rId5" Type="http://schemas.openxmlformats.org/officeDocument/2006/relationships/tags" Target="../tags/tag1100.xml" /><Relationship Id="rId6" Type="http://schemas.openxmlformats.org/officeDocument/2006/relationships/tags" Target="../tags/tag1101.xml" /><Relationship Id="rId7" Type="http://schemas.openxmlformats.org/officeDocument/2006/relationships/tags" Target="../tags/tag1102.xml" /><Relationship Id="rId8" Type="http://schemas.openxmlformats.org/officeDocument/2006/relationships/tags" Target="../tags/tag1103.xml" /><Relationship Id="rId9" Type="http://schemas.openxmlformats.org/officeDocument/2006/relationships/tags" Target="../tags/tag1104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19.xml" /><Relationship Id="rId11" Type="http://schemas.openxmlformats.org/officeDocument/2006/relationships/tags" Target="../tags/tag1120.xml" /><Relationship Id="rId12" Type="http://schemas.openxmlformats.org/officeDocument/2006/relationships/tags" Target="../tags/tag1121.xml" /><Relationship Id="rId13" Type="http://schemas.openxmlformats.org/officeDocument/2006/relationships/tags" Target="../tags/tag1122.xml" /><Relationship Id="rId14" Type="http://schemas.openxmlformats.org/officeDocument/2006/relationships/tags" Target="../tags/tag1123.xml" /><Relationship Id="rId15" Type="http://schemas.openxmlformats.org/officeDocument/2006/relationships/tags" Target="../tags/tag1124.xml" /><Relationship Id="rId16" Type="http://schemas.openxmlformats.org/officeDocument/2006/relationships/tags" Target="../tags/tag1125.xml" /><Relationship Id="rId17" Type="http://schemas.openxmlformats.org/officeDocument/2006/relationships/tags" Target="../tags/tag1126.xml" /><Relationship Id="rId18" Type="http://schemas.openxmlformats.org/officeDocument/2006/relationships/tags" Target="../tags/tag1127.xml" /><Relationship Id="rId19" Type="http://schemas.openxmlformats.org/officeDocument/2006/relationships/tags" Target="../tags/tag1128.xml" /><Relationship Id="rId2" Type="http://schemas.openxmlformats.org/officeDocument/2006/relationships/notesSlide" Target="../notesSlides/notesSlide45.xml" /><Relationship Id="rId20" Type="http://schemas.openxmlformats.org/officeDocument/2006/relationships/tags" Target="../tags/tag1129.xml" /><Relationship Id="rId21" Type="http://schemas.openxmlformats.org/officeDocument/2006/relationships/tags" Target="../tags/tag1130.xml" /><Relationship Id="rId22" Type="http://schemas.openxmlformats.org/officeDocument/2006/relationships/tags" Target="../tags/tag1131.xml" /><Relationship Id="rId23" Type="http://schemas.openxmlformats.org/officeDocument/2006/relationships/tags" Target="../tags/tag1132.xml" /><Relationship Id="rId24" Type="http://schemas.openxmlformats.org/officeDocument/2006/relationships/tags" Target="../tags/tag1133.xml" /><Relationship Id="rId25" Type="http://schemas.openxmlformats.org/officeDocument/2006/relationships/tags" Target="../tags/tag1134.xml" /><Relationship Id="rId26" Type="http://schemas.openxmlformats.org/officeDocument/2006/relationships/tags" Target="../tags/tag1135.xml" /><Relationship Id="rId27" Type="http://schemas.openxmlformats.org/officeDocument/2006/relationships/tags" Target="../tags/tag1136.xml" /><Relationship Id="rId28" Type="http://schemas.openxmlformats.org/officeDocument/2006/relationships/tags" Target="../tags/tag1137.xml" /><Relationship Id="rId29" Type="http://schemas.openxmlformats.org/officeDocument/2006/relationships/tags" Target="../tags/tag1138.xml" /><Relationship Id="rId3" Type="http://schemas.openxmlformats.org/officeDocument/2006/relationships/tags" Target="../tags/tag1112.xml" /><Relationship Id="rId30" Type="http://schemas.openxmlformats.org/officeDocument/2006/relationships/tags" Target="../tags/tag1139.xml" /><Relationship Id="rId31" Type="http://schemas.openxmlformats.org/officeDocument/2006/relationships/tags" Target="../tags/tag1140.xml" /><Relationship Id="rId32" Type="http://schemas.openxmlformats.org/officeDocument/2006/relationships/tags" Target="../tags/tag1141.xml" /><Relationship Id="rId33" Type="http://schemas.openxmlformats.org/officeDocument/2006/relationships/tags" Target="../tags/tag1142.xml" /><Relationship Id="rId34" Type="http://schemas.openxmlformats.org/officeDocument/2006/relationships/tags" Target="../tags/tag1143.xml" /><Relationship Id="rId35" Type="http://schemas.openxmlformats.org/officeDocument/2006/relationships/image" Target="../media/image48.png" /><Relationship Id="rId36" Type="http://schemas.openxmlformats.org/officeDocument/2006/relationships/tags" Target="../tags/tag1144.xml" /><Relationship Id="rId37" Type="http://schemas.openxmlformats.org/officeDocument/2006/relationships/tags" Target="../tags/tag1145.xml" /><Relationship Id="rId4" Type="http://schemas.openxmlformats.org/officeDocument/2006/relationships/tags" Target="../tags/tag1113.xml" /><Relationship Id="rId5" Type="http://schemas.openxmlformats.org/officeDocument/2006/relationships/tags" Target="../tags/tag1114.xml" /><Relationship Id="rId6" Type="http://schemas.openxmlformats.org/officeDocument/2006/relationships/tags" Target="../tags/tag1115.xml" /><Relationship Id="rId7" Type="http://schemas.openxmlformats.org/officeDocument/2006/relationships/tags" Target="../tags/tag1116.xml" /><Relationship Id="rId8" Type="http://schemas.openxmlformats.org/officeDocument/2006/relationships/tags" Target="../tags/tag1117.xml" /><Relationship Id="rId9" Type="http://schemas.openxmlformats.org/officeDocument/2006/relationships/tags" Target="../tags/tag1118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57.xml" /><Relationship Id="rId11" Type="http://schemas.openxmlformats.org/officeDocument/2006/relationships/tags" Target="../tags/tag1158.xml" /><Relationship Id="rId12" Type="http://schemas.openxmlformats.org/officeDocument/2006/relationships/tags" Target="../tags/tag1159.xml" /><Relationship Id="rId13" Type="http://schemas.openxmlformats.org/officeDocument/2006/relationships/tags" Target="../tags/tag1160.xml" /><Relationship Id="rId14" Type="http://schemas.openxmlformats.org/officeDocument/2006/relationships/tags" Target="../tags/tag1161.xml" /><Relationship Id="rId15" Type="http://schemas.openxmlformats.org/officeDocument/2006/relationships/tags" Target="../tags/tag1162.xml" /><Relationship Id="rId16" Type="http://schemas.openxmlformats.org/officeDocument/2006/relationships/tags" Target="../tags/tag1163.xml" /><Relationship Id="rId17" Type="http://schemas.openxmlformats.org/officeDocument/2006/relationships/tags" Target="../tags/tag1164.xml" /><Relationship Id="rId18" Type="http://schemas.openxmlformats.org/officeDocument/2006/relationships/tags" Target="../tags/tag1165.xml" /><Relationship Id="rId19" Type="http://schemas.openxmlformats.org/officeDocument/2006/relationships/tags" Target="../tags/tag1166.xml" /><Relationship Id="rId2" Type="http://schemas.openxmlformats.org/officeDocument/2006/relationships/notesSlide" Target="../notesSlides/notesSlide46.xml" /><Relationship Id="rId20" Type="http://schemas.openxmlformats.org/officeDocument/2006/relationships/tags" Target="../tags/tag1167.xml" /><Relationship Id="rId21" Type="http://schemas.openxmlformats.org/officeDocument/2006/relationships/tags" Target="../tags/tag1168.xml" /><Relationship Id="rId22" Type="http://schemas.openxmlformats.org/officeDocument/2006/relationships/tags" Target="../tags/tag1169.xml" /><Relationship Id="rId23" Type="http://schemas.openxmlformats.org/officeDocument/2006/relationships/tags" Target="../tags/tag1170.xml" /><Relationship Id="rId24" Type="http://schemas.openxmlformats.org/officeDocument/2006/relationships/tags" Target="../tags/tag1171.xml" /><Relationship Id="rId25" Type="http://schemas.openxmlformats.org/officeDocument/2006/relationships/tags" Target="../tags/tag1172.xml" /><Relationship Id="rId26" Type="http://schemas.openxmlformats.org/officeDocument/2006/relationships/tags" Target="../tags/tag1173.xml" /><Relationship Id="rId27" Type="http://schemas.openxmlformats.org/officeDocument/2006/relationships/tags" Target="../tags/tag1174.xml" /><Relationship Id="rId28" Type="http://schemas.openxmlformats.org/officeDocument/2006/relationships/tags" Target="../tags/tag1175.xml" /><Relationship Id="rId29" Type="http://schemas.openxmlformats.org/officeDocument/2006/relationships/tags" Target="../tags/tag1176.xml" /><Relationship Id="rId3" Type="http://schemas.openxmlformats.org/officeDocument/2006/relationships/tags" Target="../tags/tag1150.xml" /><Relationship Id="rId30" Type="http://schemas.openxmlformats.org/officeDocument/2006/relationships/tags" Target="../tags/tag1177.xml" /><Relationship Id="rId31" Type="http://schemas.openxmlformats.org/officeDocument/2006/relationships/tags" Target="../tags/tag1178.xml" /><Relationship Id="rId32" Type="http://schemas.openxmlformats.org/officeDocument/2006/relationships/tags" Target="../tags/tag1179.xml" /><Relationship Id="rId33" Type="http://schemas.openxmlformats.org/officeDocument/2006/relationships/tags" Target="../tags/tag1180.xml" /><Relationship Id="rId34" Type="http://schemas.openxmlformats.org/officeDocument/2006/relationships/tags" Target="../tags/tag1181.xml" /><Relationship Id="rId35" Type="http://schemas.openxmlformats.org/officeDocument/2006/relationships/tags" Target="../tags/tag1182.xml" /><Relationship Id="rId36" Type="http://schemas.openxmlformats.org/officeDocument/2006/relationships/tags" Target="../tags/tag1183.xml" /><Relationship Id="rId37" Type="http://schemas.openxmlformats.org/officeDocument/2006/relationships/tags" Target="../tags/tag1184.xml" /><Relationship Id="rId38" Type="http://schemas.openxmlformats.org/officeDocument/2006/relationships/tags" Target="../tags/tag1185.xml" /><Relationship Id="rId39" Type="http://schemas.openxmlformats.org/officeDocument/2006/relationships/tags" Target="../tags/tag1186.xml" /><Relationship Id="rId4" Type="http://schemas.openxmlformats.org/officeDocument/2006/relationships/tags" Target="../tags/tag1151.xml" /><Relationship Id="rId40" Type="http://schemas.openxmlformats.org/officeDocument/2006/relationships/tags" Target="../tags/tag1187.xml" /><Relationship Id="rId5" Type="http://schemas.openxmlformats.org/officeDocument/2006/relationships/tags" Target="../tags/tag1152.xml" /><Relationship Id="rId6" Type="http://schemas.openxmlformats.org/officeDocument/2006/relationships/tags" Target="../tags/tag1153.xml" /><Relationship Id="rId7" Type="http://schemas.openxmlformats.org/officeDocument/2006/relationships/tags" Target="../tags/tag1154.xml" /><Relationship Id="rId8" Type="http://schemas.openxmlformats.org/officeDocument/2006/relationships/tags" Target="../tags/tag1155.xml" /><Relationship Id="rId9" Type="http://schemas.openxmlformats.org/officeDocument/2006/relationships/tags" Target="../tags/tag1156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98.xml" /><Relationship Id="rId11" Type="http://schemas.openxmlformats.org/officeDocument/2006/relationships/tags" Target="../tags/tag1199.xml" /><Relationship Id="rId12" Type="http://schemas.openxmlformats.org/officeDocument/2006/relationships/tags" Target="../tags/tag1200.xml" /><Relationship Id="rId13" Type="http://schemas.openxmlformats.org/officeDocument/2006/relationships/tags" Target="../tags/tag1201.xml" /><Relationship Id="rId14" Type="http://schemas.openxmlformats.org/officeDocument/2006/relationships/tags" Target="../tags/tag1202.xml" /><Relationship Id="rId2" Type="http://schemas.openxmlformats.org/officeDocument/2006/relationships/notesSlide" Target="../notesSlides/notesSlide47.xml" /><Relationship Id="rId3" Type="http://schemas.openxmlformats.org/officeDocument/2006/relationships/tags" Target="../tags/tag1192.xml" /><Relationship Id="rId4" Type="http://schemas.openxmlformats.org/officeDocument/2006/relationships/tags" Target="../tags/tag1193.xml" /><Relationship Id="rId5" Type="http://schemas.openxmlformats.org/officeDocument/2006/relationships/tags" Target="../tags/tag1194.xml" /><Relationship Id="rId6" Type="http://schemas.openxmlformats.org/officeDocument/2006/relationships/tags" Target="../tags/tag1195.xml" /><Relationship Id="rId7" Type="http://schemas.openxmlformats.org/officeDocument/2006/relationships/tags" Target="../tags/tag1196.xml" /><Relationship Id="rId8" Type="http://schemas.openxmlformats.org/officeDocument/2006/relationships/image" Target="../media/image49.png" /><Relationship Id="rId9" Type="http://schemas.openxmlformats.org/officeDocument/2006/relationships/tags" Target="../tags/tag1197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214.xml" /><Relationship Id="rId11" Type="http://schemas.openxmlformats.org/officeDocument/2006/relationships/tags" Target="../tags/tag1215.xml" /><Relationship Id="rId12" Type="http://schemas.openxmlformats.org/officeDocument/2006/relationships/tags" Target="../tags/tag1216.xml" /><Relationship Id="rId13" Type="http://schemas.openxmlformats.org/officeDocument/2006/relationships/tags" Target="../tags/tag1217.xml" /><Relationship Id="rId14" Type="http://schemas.openxmlformats.org/officeDocument/2006/relationships/tags" Target="../tags/tag1218.xml" /><Relationship Id="rId15" Type="http://schemas.openxmlformats.org/officeDocument/2006/relationships/tags" Target="../tags/tag1219.xml" /><Relationship Id="rId16" Type="http://schemas.openxmlformats.org/officeDocument/2006/relationships/tags" Target="../tags/tag1220.xml" /><Relationship Id="rId17" Type="http://schemas.openxmlformats.org/officeDocument/2006/relationships/image" Target="../media/image50.png" /><Relationship Id="rId18" Type="http://schemas.openxmlformats.org/officeDocument/2006/relationships/tags" Target="../tags/tag1221.xml" /><Relationship Id="rId19" Type="http://schemas.openxmlformats.org/officeDocument/2006/relationships/tags" Target="../tags/tag1222.xml" /><Relationship Id="rId2" Type="http://schemas.openxmlformats.org/officeDocument/2006/relationships/notesSlide" Target="../notesSlides/notesSlide48.xml" /><Relationship Id="rId20" Type="http://schemas.openxmlformats.org/officeDocument/2006/relationships/tags" Target="../tags/tag1223.xml" /><Relationship Id="rId3" Type="http://schemas.openxmlformats.org/officeDocument/2006/relationships/tags" Target="../tags/tag1207.xml" /><Relationship Id="rId4" Type="http://schemas.openxmlformats.org/officeDocument/2006/relationships/tags" Target="../tags/tag1208.xml" /><Relationship Id="rId5" Type="http://schemas.openxmlformats.org/officeDocument/2006/relationships/tags" Target="../tags/tag1209.xml" /><Relationship Id="rId6" Type="http://schemas.openxmlformats.org/officeDocument/2006/relationships/tags" Target="../tags/tag1210.xml" /><Relationship Id="rId7" Type="http://schemas.openxmlformats.org/officeDocument/2006/relationships/tags" Target="../tags/tag1211.xml" /><Relationship Id="rId8" Type="http://schemas.openxmlformats.org/officeDocument/2006/relationships/tags" Target="../tags/tag1212.xml" /><Relationship Id="rId9" Type="http://schemas.openxmlformats.org/officeDocument/2006/relationships/tags" Target="../tags/tag1213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60.xml" /><Relationship Id="rId11" Type="http://schemas.openxmlformats.org/officeDocument/2006/relationships/tags" Target="../tags/tag161.xml" /><Relationship Id="rId12" Type="http://schemas.openxmlformats.org/officeDocument/2006/relationships/tags" Target="../tags/tag162.xml" /><Relationship Id="rId13" Type="http://schemas.openxmlformats.org/officeDocument/2006/relationships/tags" Target="../tags/tag163.xml" /><Relationship Id="rId14" Type="http://schemas.openxmlformats.org/officeDocument/2006/relationships/tags" Target="../tags/tag164.xml" /><Relationship Id="rId15" Type="http://schemas.openxmlformats.org/officeDocument/2006/relationships/tags" Target="../tags/tag165.xml" /><Relationship Id="rId16" Type="http://schemas.openxmlformats.org/officeDocument/2006/relationships/tags" Target="../tags/tag166.xml" /><Relationship Id="rId17" Type="http://schemas.openxmlformats.org/officeDocument/2006/relationships/tags" Target="../tags/tag167.xml" /><Relationship Id="rId18" Type="http://schemas.openxmlformats.org/officeDocument/2006/relationships/tags" Target="../tags/tag168.xml" /><Relationship Id="rId19" Type="http://schemas.openxmlformats.org/officeDocument/2006/relationships/tags" Target="../tags/tag169.xml" /><Relationship Id="rId2" Type="http://schemas.openxmlformats.org/officeDocument/2006/relationships/notesSlide" Target="../notesSlides/notesSlide4.xml" /><Relationship Id="rId20" Type="http://schemas.openxmlformats.org/officeDocument/2006/relationships/tags" Target="../tags/tag170.xml" /><Relationship Id="rId21" Type="http://schemas.openxmlformats.org/officeDocument/2006/relationships/tags" Target="../tags/tag171.xml" /><Relationship Id="rId22" Type="http://schemas.openxmlformats.org/officeDocument/2006/relationships/tags" Target="../tags/tag172.xml" /><Relationship Id="rId23" Type="http://schemas.openxmlformats.org/officeDocument/2006/relationships/tags" Target="../tags/tag173.xml" /><Relationship Id="rId24" Type="http://schemas.openxmlformats.org/officeDocument/2006/relationships/tags" Target="../tags/tag174.xml" /><Relationship Id="rId25" Type="http://schemas.openxmlformats.org/officeDocument/2006/relationships/tags" Target="../tags/tag175.xml" /><Relationship Id="rId26" Type="http://schemas.openxmlformats.org/officeDocument/2006/relationships/tags" Target="../tags/tag176.xml" /><Relationship Id="rId27" Type="http://schemas.openxmlformats.org/officeDocument/2006/relationships/tags" Target="../tags/tag177.xml" /><Relationship Id="rId28" Type="http://schemas.openxmlformats.org/officeDocument/2006/relationships/tags" Target="../tags/tag178.xml" /><Relationship Id="rId29" Type="http://schemas.openxmlformats.org/officeDocument/2006/relationships/tags" Target="../tags/tag179.xml" /><Relationship Id="rId3" Type="http://schemas.openxmlformats.org/officeDocument/2006/relationships/tags" Target="../tags/tag153.xml" /><Relationship Id="rId30" Type="http://schemas.openxmlformats.org/officeDocument/2006/relationships/tags" Target="../tags/tag180.xml" /><Relationship Id="rId31" Type="http://schemas.openxmlformats.org/officeDocument/2006/relationships/image" Target="../media/image11.png" /><Relationship Id="rId32" Type="http://schemas.openxmlformats.org/officeDocument/2006/relationships/tags" Target="../tags/tag181.xml" /><Relationship Id="rId33" Type="http://schemas.openxmlformats.org/officeDocument/2006/relationships/tags" Target="../tags/tag182.xml" /><Relationship Id="rId34" Type="http://schemas.openxmlformats.org/officeDocument/2006/relationships/tags" Target="../tags/tag183.xml" /><Relationship Id="rId35" Type="http://schemas.openxmlformats.org/officeDocument/2006/relationships/tags" Target="../tags/tag184.xml" /><Relationship Id="rId36" Type="http://schemas.openxmlformats.org/officeDocument/2006/relationships/tags" Target="../tags/tag185.xml" /><Relationship Id="rId37" Type="http://schemas.openxmlformats.org/officeDocument/2006/relationships/oleObject" Target="../embeddings/oleObject1.bin" TargetMode="Internal" /><Relationship Id="rId38" Type="http://schemas.openxmlformats.org/officeDocument/2006/relationships/image" Target="../media/image12.png" /><Relationship Id="rId39" Type="http://schemas.openxmlformats.org/officeDocument/2006/relationships/tags" Target="../tags/tag186.xml" /><Relationship Id="rId4" Type="http://schemas.openxmlformats.org/officeDocument/2006/relationships/tags" Target="../tags/tag154.xml" /><Relationship Id="rId40" Type="http://schemas.openxmlformats.org/officeDocument/2006/relationships/tags" Target="../tags/tag187.xml" /><Relationship Id="rId41" Type="http://schemas.openxmlformats.org/officeDocument/2006/relationships/tags" Target="../tags/tag188.xml" /><Relationship Id="rId42" Type="http://schemas.openxmlformats.org/officeDocument/2006/relationships/tags" Target="../tags/tag189.xml" /><Relationship Id="rId43" Type="http://schemas.openxmlformats.org/officeDocument/2006/relationships/tags" Target="../tags/tag190.xml" /><Relationship Id="rId44" Type="http://schemas.openxmlformats.org/officeDocument/2006/relationships/tags" Target="../tags/tag191.xml" /><Relationship Id="rId45" Type="http://schemas.openxmlformats.org/officeDocument/2006/relationships/vmlDrawing" Target="../drawings/vmlDrawing1.vml" /><Relationship Id="rId5" Type="http://schemas.openxmlformats.org/officeDocument/2006/relationships/tags" Target="../tags/tag155.xml" /><Relationship Id="rId6" Type="http://schemas.openxmlformats.org/officeDocument/2006/relationships/tags" Target="../tags/tag156.xml" /><Relationship Id="rId7" Type="http://schemas.openxmlformats.org/officeDocument/2006/relationships/tags" Target="../tags/tag157.xml" /><Relationship Id="rId8" Type="http://schemas.openxmlformats.org/officeDocument/2006/relationships/tags" Target="../tags/tag158.xml" /><Relationship Id="rId9" Type="http://schemas.openxmlformats.org/officeDocument/2006/relationships/tags" Target="../tags/tag159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51.png" /><Relationship Id="rId11" Type="http://schemas.openxmlformats.org/officeDocument/2006/relationships/tags" Target="../tags/tag1234.xml" /><Relationship Id="rId2" Type="http://schemas.openxmlformats.org/officeDocument/2006/relationships/notesSlide" Target="../notesSlides/notesSlide49.xml" /><Relationship Id="rId3" Type="http://schemas.openxmlformats.org/officeDocument/2006/relationships/tags" Target="../tags/tag1228.xml" /><Relationship Id="rId4" Type="http://schemas.openxmlformats.org/officeDocument/2006/relationships/tags" Target="../tags/tag1229.xml" /><Relationship Id="rId5" Type="http://schemas.openxmlformats.org/officeDocument/2006/relationships/tags" Target="../tags/tag1230.xml" /><Relationship Id="rId6" Type="http://schemas.openxmlformats.org/officeDocument/2006/relationships/tags" Target="../tags/tag1231.xml" /><Relationship Id="rId7" Type="http://schemas.openxmlformats.org/officeDocument/2006/relationships/tags" Target="../tags/tag1232.xml" /><Relationship Id="rId8" Type="http://schemas.openxmlformats.org/officeDocument/2006/relationships/tags" Target="../tags/tag1233.xml" /><Relationship Id="rId9" Type="http://schemas.openxmlformats.org/officeDocument/2006/relationships/image" Target="NULL" TargetMode="Externa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246.xml" /><Relationship Id="rId11" Type="http://schemas.openxmlformats.org/officeDocument/2006/relationships/tags" Target="../tags/tag1247.xml" /><Relationship Id="rId12" Type="http://schemas.openxmlformats.org/officeDocument/2006/relationships/tags" Target="../tags/tag1248.xml" /><Relationship Id="rId13" Type="http://schemas.openxmlformats.org/officeDocument/2006/relationships/tags" Target="../tags/tag1249.xml" /><Relationship Id="rId14" Type="http://schemas.openxmlformats.org/officeDocument/2006/relationships/tags" Target="../tags/tag1250.xml" /><Relationship Id="rId15" Type="http://schemas.openxmlformats.org/officeDocument/2006/relationships/tags" Target="../tags/tag1251.xml" /><Relationship Id="rId16" Type="http://schemas.openxmlformats.org/officeDocument/2006/relationships/tags" Target="../tags/tag1252.xml" /><Relationship Id="rId17" Type="http://schemas.openxmlformats.org/officeDocument/2006/relationships/tags" Target="../tags/tag1253.xml" /><Relationship Id="rId18" Type="http://schemas.openxmlformats.org/officeDocument/2006/relationships/tags" Target="../tags/tag1254.xml" /><Relationship Id="rId19" Type="http://schemas.openxmlformats.org/officeDocument/2006/relationships/tags" Target="../tags/tag1255.xml" /><Relationship Id="rId2" Type="http://schemas.openxmlformats.org/officeDocument/2006/relationships/notesSlide" Target="../notesSlides/notesSlide50.xml" /><Relationship Id="rId20" Type="http://schemas.openxmlformats.org/officeDocument/2006/relationships/tags" Target="../tags/tag1256.xml" /><Relationship Id="rId21" Type="http://schemas.openxmlformats.org/officeDocument/2006/relationships/tags" Target="../tags/tag1257.xml" /><Relationship Id="rId22" Type="http://schemas.openxmlformats.org/officeDocument/2006/relationships/tags" Target="../tags/tag1258.xml" /><Relationship Id="rId23" Type="http://schemas.openxmlformats.org/officeDocument/2006/relationships/tags" Target="../tags/tag1259.xml" /><Relationship Id="rId24" Type="http://schemas.openxmlformats.org/officeDocument/2006/relationships/tags" Target="../tags/tag1260.xml" /><Relationship Id="rId25" Type="http://schemas.openxmlformats.org/officeDocument/2006/relationships/tags" Target="../tags/tag1261.xml" /><Relationship Id="rId26" Type="http://schemas.openxmlformats.org/officeDocument/2006/relationships/tags" Target="../tags/tag1262.xml" /><Relationship Id="rId27" Type="http://schemas.openxmlformats.org/officeDocument/2006/relationships/tags" Target="../tags/tag1263.xml" /><Relationship Id="rId28" Type="http://schemas.openxmlformats.org/officeDocument/2006/relationships/tags" Target="../tags/tag1264.xml" /><Relationship Id="rId29" Type="http://schemas.openxmlformats.org/officeDocument/2006/relationships/tags" Target="../tags/tag1265.xml" /><Relationship Id="rId3" Type="http://schemas.openxmlformats.org/officeDocument/2006/relationships/tags" Target="../tags/tag1239.xml" /><Relationship Id="rId30" Type="http://schemas.openxmlformats.org/officeDocument/2006/relationships/tags" Target="../tags/tag1266.xml" /><Relationship Id="rId31" Type="http://schemas.openxmlformats.org/officeDocument/2006/relationships/tags" Target="../tags/tag1267.xml" /><Relationship Id="rId32" Type="http://schemas.openxmlformats.org/officeDocument/2006/relationships/tags" Target="../tags/tag1268.xml" /><Relationship Id="rId33" Type="http://schemas.openxmlformats.org/officeDocument/2006/relationships/tags" Target="../tags/tag1269.xml" /><Relationship Id="rId34" Type="http://schemas.openxmlformats.org/officeDocument/2006/relationships/tags" Target="../tags/tag1270.xml" /><Relationship Id="rId35" Type="http://schemas.openxmlformats.org/officeDocument/2006/relationships/tags" Target="../tags/tag1271.xml" /><Relationship Id="rId36" Type="http://schemas.openxmlformats.org/officeDocument/2006/relationships/tags" Target="../tags/tag1272.xml" /><Relationship Id="rId37" Type="http://schemas.openxmlformats.org/officeDocument/2006/relationships/tags" Target="../tags/tag1273.xml" /><Relationship Id="rId38" Type="http://schemas.openxmlformats.org/officeDocument/2006/relationships/tags" Target="../tags/tag1274.xml" /><Relationship Id="rId39" Type="http://schemas.openxmlformats.org/officeDocument/2006/relationships/tags" Target="../tags/tag1275.xml" /><Relationship Id="rId4" Type="http://schemas.openxmlformats.org/officeDocument/2006/relationships/tags" Target="../tags/tag1240.xml" /><Relationship Id="rId40" Type="http://schemas.openxmlformats.org/officeDocument/2006/relationships/tags" Target="../tags/tag1276.xml" /><Relationship Id="rId5" Type="http://schemas.openxmlformats.org/officeDocument/2006/relationships/tags" Target="../tags/tag1241.xml" /><Relationship Id="rId6" Type="http://schemas.openxmlformats.org/officeDocument/2006/relationships/tags" Target="../tags/tag1242.xml" /><Relationship Id="rId7" Type="http://schemas.openxmlformats.org/officeDocument/2006/relationships/tags" Target="../tags/tag1243.xml" /><Relationship Id="rId8" Type="http://schemas.openxmlformats.org/officeDocument/2006/relationships/tags" Target="../tags/tag1244.xml" /><Relationship Id="rId9" Type="http://schemas.openxmlformats.org/officeDocument/2006/relationships/tags" Target="../tags/tag1245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287.xml" /><Relationship Id="rId2" Type="http://schemas.openxmlformats.org/officeDocument/2006/relationships/notesSlide" Target="../notesSlides/notesSlide51.xml" /><Relationship Id="rId3" Type="http://schemas.openxmlformats.org/officeDocument/2006/relationships/tags" Target="../tags/tag1281.xml" /><Relationship Id="rId4" Type="http://schemas.openxmlformats.org/officeDocument/2006/relationships/tags" Target="../tags/tag1282.xml" /><Relationship Id="rId5" Type="http://schemas.openxmlformats.org/officeDocument/2006/relationships/tags" Target="../tags/tag1283.xml" /><Relationship Id="rId6" Type="http://schemas.openxmlformats.org/officeDocument/2006/relationships/image" Target="../media/image52.png" /><Relationship Id="rId7" Type="http://schemas.openxmlformats.org/officeDocument/2006/relationships/tags" Target="../tags/tag1284.xml" /><Relationship Id="rId8" Type="http://schemas.openxmlformats.org/officeDocument/2006/relationships/tags" Target="../tags/tag1285.xml" /><Relationship Id="rId9" Type="http://schemas.openxmlformats.org/officeDocument/2006/relationships/tags" Target="../tags/tag1286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2.xml" /><Relationship Id="rId3" Type="http://schemas.openxmlformats.org/officeDocument/2006/relationships/tags" Target="../tags/tag1292.xml" /><Relationship Id="rId4" Type="http://schemas.openxmlformats.org/officeDocument/2006/relationships/tags" Target="../tags/tag1293.xml" /><Relationship Id="rId5" Type="http://schemas.openxmlformats.org/officeDocument/2006/relationships/tags" Target="../tags/tag1294.xml" /><Relationship Id="rId6" Type="http://schemas.openxmlformats.org/officeDocument/2006/relationships/image" Target="../media/image53.png" /><Relationship Id="rId7" Type="http://schemas.openxmlformats.org/officeDocument/2006/relationships/tags" Target="../tags/tag1295.xml" /><Relationship Id="rId8" Type="http://schemas.openxmlformats.org/officeDocument/2006/relationships/tags" Target="../tags/tag1296.xml" /><Relationship Id="rId9" Type="http://schemas.openxmlformats.org/officeDocument/2006/relationships/tags" Target="../tags/tag1297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307.xml" /><Relationship Id="rId11" Type="http://schemas.openxmlformats.org/officeDocument/2006/relationships/tags" Target="../tags/tag1308.xml" /><Relationship Id="rId12" Type="http://schemas.openxmlformats.org/officeDocument/2006/relationships/tags" Target="../tags/tag1309.xml" /><Relationship Id="rId13" Type="http://schemas.openxmlformats.org/officeDocument/2006/relationships/tags" Target="../tags/tag1310.xml" /><Relationship Id="rId2" Type="http://schemas.openxmlformats.org/officeDocument/2006/relationships/notesSlide" Target="../notesSlides/notesSlide53.xml" /><Relationship Id="rId3" Type="http://schemas.openxmlformats.org/officeDocument/2006/relationships/tags" Target="../tags/tag1302.xml" /><Relationship Id="rId4" Type="http://schemas.openxmlformats.org/officeDocument/2006/relationships/image" Target="../media/image5.png" /><Relationship Id="rId5" Type="http://schemas.openxmlformats.org/officeDocument/2006/relationships/tags" Target="../tags/tag1303.xml" /><Relationship Id="rId6" Type="http://schemas.openxmlformats.org/officeDocument/2006/relationships/tags" Target="../tags/tag1304.xml" /><Relationship Id="rId7" Type="http://schemas.openxmlformats.org/officeDocument/2006/relationships/tags" Target="../tags/tag1305.xml" /><Relationship Id="rId8" Type="http://schemas.openxmlformats.org/officeDocument/2006/relationships/tags" Target="../tags/tag1306.xml" /><Relationship Id="rId9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4.xml" /><Relationship Id="rId3" Type="http://schemas.openxmlformats.org/officeDocument/2006/relationships/tags" Target="../tags/tag1315.xml" /><Relationship Id="rId4" Type="http://schemas.openxmlformats.org/officeDocument/2006/relationships/tags" Target="../tags/tag1316.xml" /><Relationship Id="rId5" Type="http://schemas.openxmlformats.org/officeDocument/2006/relationships/image" Target="../media/image55.png" /><Relationship Id="rId6" Type="http://schemas.openxmlformats.org/officeDocument/2006/relationships/tags" Target="../tags/tag1317.xml" /><Relationship Id="rId7" Type="http://schemas.openxmlformats.org/officeDocument/2006/relationships/tags" Target="../tags/tag1318.xml" /><Relationship Id="rId8" Type="http://schemas.openxmlformats.org/officeDocument/2006/relationships/tags" Target="../tags/tag1319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56.png" /><Relationship Id="rId11" Type="http://schemas.openxmlformats.org/officeDocument/2006/relationships/tags" Target="../tags/tag1329.xml" /><Relationship Id="rId12" Type="http://schemas.openxmlformats.org/officeDocument/2006/relationships/tags" Target="../tags/tag1330.xml" /><Relationship Id="rId13" Type="http://schemas.openxmlformats.org/officeDocument/2006/relationships/tags" Target="../tags/tag1331.xml" /><Relationship Id="rId2" Type="http://schemas.openxmlformats.org/officeDocument/2006/relationships/notesSlide" Target="../notesSlides/notesSlide55.xml" /><Relationship Id="rId3" Type="http://schemas.openxmlformats.org/officeDocument/2006/relationships/tags" Target="../tags/tag1324.xml" /><Relationship Id="rId4" Type="http://schemas.openxmlformats.org/officeDocument/2006/relationships/image" Target="../media/image5.png" /><Relationship Id="rId5" Type="http://schemas.openxmlformats.org/officeDocument/2006/relationships/tags" Target="../tags/tag1325.xml" /><Relationship Id="rId6" Type="http://schemas.openxmlformats.org/officeDocument/2006/relationships/tags" Target="../tags/tag1326.xml" /><Relationship Id="rId7" Type="http://schemas.openxmlformats.org/officeDocument/2006/relationships/tags" Target="../tags/tag1327.xml" /><Relationship Id="rId8" Type="http://schemas.openxmlformats.org/officeDocument/2006/relationships/tags" Target="../tags/tag1328.xml" /><Relationship Id="rId9" Type="http://schemas.openxmlformats.org/officeDocument/2006/relationships/image" Target="NULL" TargetMode="External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57.png" /><Relationship Id="rId11" Type="http://schemas.openxmlformats.org/officeDocument/2006/relationships/tags" Target="../tags/tag1342.xml" /><Relationship Id="rId12" Type="http://schemas.openxmlformats.org/officeDocument/2006/relationships/tags" Target="../tags/tag1343.xml" /><Relationship Id="rId13" Type="http://schemas.openxmlformats.org/officeDocument/2006/relationships/tags" Target="../tags/tag1344.xml" /><Relationship Id="rId14" Type="http://schemas.openxmlformats.org/officeDocument/2006/relationships/tags" Target="../tags/tag1345.xml" /><Relationship Id="rId15" Type="http://schemas.openxmlformats.org/officeDocument/2006/relationships/tags" Target="../tags/tag1346.xml" /><Relationship Id="rId16" Type="http://schemas.openxmlformats.org/officeDocument/2006/relationships/tags" Target="../tags/tag1347.xml" /><Relationship Id="rId17" Type="http://schemas.openxmlformats.org/officeDocument/2006/relationships/tags" Target="../tags/tag1348.xml" /><Relationship Id="rId18" Type="http://schemas.openxmlformats.org/officeDocument/2006/relationships/tags" Target="../tags/tag1349.xml" /><Relationship Id="rId19" Type="http://schemas.openxmlformats.org/officeDocument/2006/relationships/tags" Target="../tags/tag1350.xml" /><Relationship Id="rId2" Type="http://schemas.openxmlformats.org/officeDocument/2006/relationships/notesSlide" Target="../notesSlides/notesSlide56.xml" /><Relationship Id="rId20" Type="http://schemas.openxmlformats.org/officeDocument/2006/relationships/tags" Target="../tags/tag1351.xml" /><Relationship Id="rId3" Type="http://schemas.openxmlformats.org/officeDocument/2006/relationships/tags" Target="../tags/tag1336.xml" /><Relationship Id="rId4" Type="http://schemas.openxmlformats.org/officeDocument/2006/relationships/image" Target="../media/image5.png" /><Relationship Id="rId5" Type="http://schemas.openxmlformats.org/officeDocument/2006/relationships/tags" Target="../tags/tag1337.xml" /><Relationship Id="rId6" Type="http://schemas.openxmlformats.org/officeDocument/2006/relationships/tags" Target="../tags/tag1338.xml" /><Relationship Id="rId7" Type="http://schemas.openxmlformats.org/officeDocument/2006/relationships/tags" Target="../tags/tag1339.xml" /><Relationship Id="rId8" Type="http://schemas.openxmlformats.org/officeDocument/2006/relationships/tags" Target="../tags/tag1340.xml" /><Relationship Id="rId9" Type="http://schemas.openxmlformats.org/officeDocument/2006/relationships/tags" Target="../tags/tag1341.xml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352.xml" /><Relationship Id="rId3" Type="http://schemas.openxmlformats.org/officeDocument/2006/relationships/tags" Target="../tags/tag1353.xml" /><Relationship Id="rId4" Type="http://schemas.openxmlformats.org/officeDocument/2006/relationships/image" Target="NULL" TargetMode="External" /><Relationship Id="rId5" Type="http://schemas.openxmlformats.org/officeDocument/2006/relationships/image" Target="../media/image58.png" /><Relationship Id="rId6" Type="http://schemas.openxmlformats.org/officeDocument/2006/relationships/tags" Target="../tags/tag1354.xml" /><Relationship Id="rId7" Type="http://schemas.openxmlformats.org/officeDocument/2006/relationships/tags" Target="../tags/tag1355.xml" /><Relationship Id="rId8" Type="http://schemas.openxmlformats.org/officeDocument/2006/relationships/tags" Target="../tags/tag1356.xml" /><Relationship Id="rId9" Type="http://schemas.openxmlformats.org/officeDocument/2006/relationships/tags" Target="../tags/tag1357.xml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tags" Target="../tags/tag1358.xml" /><Relationship Id="rId3" Type="http://schemas.openxmlformats.org/officeDocument/2006/relationships/tags" Target="../tags/tag1359.xml" /><Relationship Id="rId4" Type="http://schemas.openxmlformats.org/officeDocument/2006/relationships/image" Target="NULL" TargetMode="External" /><Relationship Id="rId5" Type="http://schemas.openxmlformats.org/officeDocument/2006/relationships/image" Target="../media/image59.png" /><Relationship Id="rId6" Type="http://schemas.openxmlformats.org/officeDocument/2006/relationships/tags" Target="../tags/tag1360.xml" /><Relationship Id="rId7" Type="http://schemas.openxmlformats.org/officeDocument/2006/relationships/tags" Target="../tags/tag1361.xml" /><Relationship Id="rId8" Type="http://schemas.openxmlformats.org/officeDocument/2006/relationships/tags" Target="../tags/tag1362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02.xml" /><Relationship Id="rId11" Type="http://schemas.openxmlformats.org/officeDocument/2006/relationships/tags" Target="../tags/tag203.xml" /><Relationship Id="rId12" Type="http://schemas.openxmlformats.org/officeDocument/2006/relationships/tags" Target="../tags/tag204.xml" /><Relationship Id="rId13" Type="http://schemas.openxmlformats.org/officeDocument/2006/relationships/tags" Target="../tags/tag205.xml" /><Relationship Id="rId14" Type="http://schemas.openxmlformats.org/officeDocument/2006/relationships/tags" Target="../tags/tag206.xml" /><Relationship Id="rId15" Type="http://schemas.openxmlformats.org/officeDocument/2006/relationships/tags" Target="../tags/tag207.xml" /><Relationship Id="rId16" Type="http://schemas.openxmlformats.org/officeDocument/2006/relationships/tags" Target="../tags/tag208.xml" /><Relationship Id="rId17" Type="http://schemas.openxmlformats.org/officeDocument/2006/relationships/tags" Target="../tags/tag209.xml" /><Relationship Id="rId18" Type="http://schemas.openxmlformats.org/officeDocument/2006/relationships/tags" Target="../tags/tag210.xml" /><Relationship Id="rId19" Type="http://schemas.openxmlformats.org/officeDocument/2006/relationships/tags" Target="../tags/tag211.xml" /><Relationship Id="rId2" Type="http://schemas.openxmlformats.org/officeDocument/2006/relationships/notesSlide" Target="../notesSlides/notesSlide5.xml" /><Relationship Id="rId20" Type="http://schemas.openxmlformats.org/officeDocument/2006/relationships/tags" Target="../tags/tag212.xml" /><Relationship Id="rId21" Type="http://schemas.openxmlformats.org/officeDocument/2006/relationships/tags" Target="../tags/tag213.xml" /><Relationship Id="rId22" Type="http://schemas.openxmlformats.org/officeDocument/2006/relationships/tags" Target="../tags/tag214.xml" /><Relationship Id="rId23" Type="http://schemas.openxmlformats.org/officeDocument/2006/relationships/tags" Target="../tags/tag215.xml" /><Relationship Id="rId24" Type="http://schemas.openxmlformats.org/officeDocument/2006/relationships/tags" Target="../tags/tag216.xml" /><Relationship Id="rId25" Type="http://schemas.openxmlformats.org/officeDocument/2006/relationships/tags" Target="../tags/tag217.xml" /><Relationship Id="rId26" Type="http://schemas.openxmlformats.org/officeDocument/2006/relationships/tags" Target="../tags/tag218.xml" /><Relationship Id="rId27" Type="http://schemas.openxmlformats.org/officeDocument/2006/relationships/tags" Target="../tags/tag219.xml" /><Relationship Id="rId3" Type="http://schemas.openxmlformats.org/officeDocument/2006/relationships/tags" Target="../tags/tag196.xml" /><Relationship Id="rId4" Type="http://schemas.openxmlformats.org/officeDocument/2006/relationships/tags" Target="../tags/tag197.xml" /><Relationship Id="rId5" Type="http://schemas.openxmlformats.org/officeDocument/2006/relationships/tags" Target="../tags/tag198.xml" /><Relationship Id="rId6" Type="http://schemas.openxmlformats.org/officeDocument/2006/relationships/image" Target="../media/image13.png" /><Relationship Id="rId7" Type="http://schemas.openxmlformats.org/officeDocument/2006/relationships/tags" Target="../tags/tag199.xml" /><Relationship Id="rId8" Type="http://schemas.openxmlformats.org/officeDocument/2006/relationships/tags" Target="../tags/tag200.xml" /><Relationship Id="rId9" Type="http://schemas.openxmlformats.org/officeDocument/2006/relationships/tags" Target="../tags/tag201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373.xml" /><Relationship Id="rId11" Type="http://schemas.openxmlformats.org/officeDocument/2006/relationships/image" Target="../media/image60.png" /><Relationship Id="rId12" Type="http://schemas.openxmlformats.org/officeDocument/2006/relationships/tags" Target="../tags/tag1374.xml" /><Relationship Id="rId2" Type="http://schemas.openxmlformats.org/officeDocument/2006/relationships/notesSlide" Target="../notesSlides/notesSlide57.xml" /><Relationship Id="rId3" Type="http://schemas.openxmlformats.org/officeDocument/2006/relationships/tags" Target="../tags/tag1367.xml" /><Relationship Id="rId4" Type="http://schemas.openxmlformats.org/officeDocument/2006/relationships/image" Target="../media/image5.png" /><Relationship Id="rId5" Type="http://schemas.openxmlformats.org/officeDocument/2006/relationships/tags" Target="../tags/tag1368.xml" /><Relationship Id="rId6" Type="http://schemas.openxmlformats.org/officeDocument/2006/relationships/tags" Target="../tags/tag1369.xml" /><Relationship Id="rId7" Type="http://schemas.openxmlformats.org/officeDocument/2006/relationships/tags" Target="../tags/tag1370.xml" /><Relationship Id="rId8" Type="http://schemas.openxmlformats.org/officeDocument/2006/relationships/tags" Target="../tags/tag1371.xml" /><Relationship Id="rId9" Type="http://schemas.openxmlformats.org/officeDocument/2006/relationships/tags" Target="../tags/tag1372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8.xml" /><Relationship Id="rId3" Type="http://schemas.openxmlformats.org/officeDocument/2006/relationships/tags" Target="../tags/tag1379.xml" /><Relationship Id="rId4" Type="http://schemas.openxmlformats.org/officeDocument/2006/relationships/tags" Target="../tags/tag1380.xml" /><Relationship Id="rId5" Type="http://schemas.openxmlformats.org/officeDocument/2006/relationships/tags" Target="../tags/tag1381.xml" /><Relationship Id="rId6" Type="http://schemas.openxmlformats.org/officeDocument/2006/relationships/image" Target="../media/image60.png" /><Relationship Id="rId7" Type="http://schemas.openxmlformats.org/officeDocument/2006/relationships/tags" Target="../tags/tag1382.xml" /><Relationship Id="rId8" Type="http://schemas.openxmlformats.org/officeDocument/2006/relationships/tags" Target="../tags/tag1383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9.xml" /><Relationship Id="rId3" Type="http://schemas.openxmlformats.org/officeDocument/2006/relationships/tags" Target="../tags/tag1388.xml" /><Relationship Id="rId4" Type="http://schemas.openxmlformats.org/officeDocument/2006/relationships/tags" Target="../tags/tag1389.xml" /><Relationship Id="rId5" Type="http://schemas.openxmlformats.org/officeDocument/2006/relationships/tags" Target="../tags/tag1390.xml" /><Relationship Id="rId6" Type="http://schemas.openxmlformats.org/officeDocument/2006/relationships/image" Target="../media/image61.png" /><Relationship Id="rId7" Type="http://schemas.openxmlformats.org/officeDocument/2006/relationships/tags" Target="../tags/tag1391.xml" /><Relationship Id="rId8" Type="http://schemas.openxmlformats.org/officeDocument/2006/relationships/tags" Target="../tags/tag1392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0.xml" /><Relationship Id="rId3" Type="http://schemas.openxmlformats.org/officeDocument/2006/relationships/tags" Target="../tags/tag1397.xml" /><Relationship Id="rId4" Type="http://schemas.openxmlformats.org/officeDocument/2006/relationships/tags" Target="../tags/tag1398.xml" /><Relationship Id="rId5" Type="http://schemas.openxmlformats.org/officeDocument/2006/relationships/tags" Target="../tags/tag1399.xml" /><Relationship Id="rId6" Type="http://schemas.openxmlformats.org/officeDocument/2006/relationships/tags" Target="../tags/tag1400.xml" /><Relationship Id="rId7" Type="http://schemas.openxmlformats.org/officeDocument/2006/relationships/tags" Target="../tags/tag1401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1.xml" /><Relationship Id="rId3" Type="http://schemas.openxmlformats.org/officeDocument/2006/relationships/tags" Target="../tags/tag1406.xml" /><Relationship Id="rId4" Type="http://schemas.openxmlformats.org/officeDocument/2006/relationships/tags" Target="../tags/tag1407.xml" /><Relationship Id="rId5" Type="http://schemas.openxmlformats.org/officeDocument/2006/relationships/tags" Target="../tags/tag1408.xml" /><Relationship Id="rId6" Type="http://schemas.openxmlformats.org/officeDocument/2006/relationships/tags" Target="../tags/tag1409.xml" /><Relationship Id="rId7" Type="http://schemas.openxmlformats.org/officeDocument/2006/relationships/image" Target="NULL" TargetMode="External" /><Relationship Id="rId8" Type="http://schemas.openxmlformats.org/officeDocument/2006/relationships/image" Target="../media/image62.png" /><Relationship Id="rId9" Type="http://schemas.openxmlformats.org/officeDocument/2006/relationships/tags" Target="../tags/tag1410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2.xml" /><Relationship Id="rId3" Type="http://schemas.openxmlformats.org/officeDocument/2006/relationships/tags" Target="../tags/tag1415.xml" /><Relationship Id="rId4" Type="http://schemas.openxmlformats.org/officeDocument/2006/relationships/tags" Target="../tags/tag1416.xml" /><Relationship Id="rId5" Type="http://schemas.openxmlformats.org/officeDocument/2006/relationships/tags" Target="../tags/tag1417.xml" /><Relationship Id="rId6" Type="http://schemas.openxmlformats.org/officeDocument/2006/relationships/tags" Target="../tags/tag1418.xml" /><Relationship Id="rId7" Type="http://schemas.openxmlformats.org/officeDocument/2006/relationships/image" Target="../media/image63.png" /><Relationship Id="rId8" Type="http://schemas.openxmlformats.org/officeDocument/2006/relationships/tags" Target="../tags/tag1419.xml" /><Relationship Id="rId9" Type="http://schemas.openxmlformats.org/officeDocument/2006/relationships/tags" Target="../tags/tag1420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3.xml" /><Relationship Id="rId3" Type="http://schemas.openxmlformats.org/officeDocument/2006/relationships/tags" Target="../tags/tag1425.xml" /><Relationship Id="rId4" Type="http://schemas.openxmlformats.org/officeDocument/2006/relationships/tags" Target="../tags/tag1426.xml" /><Relationship Id="rId5" Type="http://schemas.openxmlformats.org/officeDocument/2006/relationships/tags" Target="../tags/tag1427.xml" /><Relationship Id="rId6" Type="http://schemas.openxmlformats.org/officeDocument/2006/relationships/tags" Target="../tags/tag142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30.xml" /><Relationship Id="rId11" Type="http://schemas.openxmlformats.org/officeDocument/2006/relationships/tags" Target="../tags/tag231.xml" /><Relationship Id="rId12" Type="http://schemas.openxmlformats.org/officeDocument/2006/relationships/tags" Target="../tags/tag23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224.xml" /><Relationship Id="rId4" Type="http://schemas.openxmlformats.org/officeDocument/2006/relationships/image" Target="../media/image5.png" /><Relationship Id="rId5" Type="http://schemas.openxmlformats.org/officeDocument/2006/relationships/tags" Target="../tags/tag225.xml" /><Relationship Id="rId6" Type="http://schemas.openxmlformats.org/officeDocument/2006/relationships/tags" Target="../tags/tag226.xml" /><Relationship Id="rId7" Type="http://schemas.openxmlformats.org/officeDocument/2006/relationships/tags" Target="../tags/tag227.xml" /><Relationship Id="rId8" Type="http://schemas.openxmlformats.org/officeDocument/2006/relationships/tags" Target="../tags/tag228.xml" /><Relationship Id="rId9" Type="http://schemas.openxmlformats.org/officeDocument/2006/relationships/tags" Target="../tags/tag229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44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237.xml" /><Relationship Id="rId4" Type="http://schemas.openxmlformats.org/officeDocument/2006/relationships/tags" Target="../tags/tag238.xml" /><Relationship Id="rId5" Type="http://schemas.openxmlformats.org/officeDocument/2006/relationships/tags" Target="../tags/tag239.xml" /><Relationship Id="rId6" Type="http://schemas.openxmlformats.org/officeDocument/2006/relationships/tags" Target="../tags/tag240.xml" /><Relationship Id="rId7" Type="http://schemas.openxmlformats.org/officeDocument/2006/relationships/tags" Target="../tags/tag241.xml" /><Relationship Id="rId8" Type="http://schemas.openxmlformats.org/officeDocument/2006/relationships/tags" Target="../tags/tag242.xml" /><Relationship Id="rId9" Type="http://schemas.openxmlformats.org/officeDocument/2006/relationships/tags" Target="../tags/tag243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54.xml" /><Relationship Id="rId11" Type="http://schemas.openxmlformats.org/officeDocument/2006/relationships/tags" Target="../tags/tag255.xml" /><Relationship Id="rId12" Type="http://schemas.openxmlformats.org/officeDocument/2006/relationships/tags" Target="../tags/tag256.xml" /><Relationship Id="rId13" Type="http://schemas.openxmlformats.org/officeDocument/2006/relationships/tags" Target="../tags/tag257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249.xml" /><Relationship Id="rId4" Type="http://schemas.openxmlformats.org/officeDocument/2006/relationships/image" Target="../media/image14.png" /><Relationship Id="rId5" Type="http://schemas.openxmlformats.org/officeDocument/2006/relationships/tags" Target="../tags/tag250.xml" /><Relationship Id="rId6" Type="http://schemas.openxmlformats.org/officeDocument/2006/relationships/image" Target="../media/image15.png" /><Relationship Id="rId7" Type="http://schemas.openxmlformats.org/officeDocument/2006/relationships/tags" Target="../tags/tag251.xml" /><Relationship Id="rId8" Type="http://schemas.openxmlformats.org/officeDocument/2006/relationships/tags" Target="../tags/tag252.xml" /><Relationship Id="rId9" Type="http://schemas.openxmlformats.org/officeDocument/2006/relationships/tags" Target="../tags/tag253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3" name="组合 2" title=""/>
          <p:cNvGrpSpPr/>
          <p:nvPr>
            <p:custDataLst>
              <p:tags r:id="rId3"/>
            </p:custDataLst>
          </p:nvPr>
        </p:nvGrpSpPr>
        <p:grpSpPr>
          <a:xfrm>
            <a:off x="1153886" y="703042"/>
            <a:ext cx="9057964" cy="5205413"/>
            <a:chOff x="1322699" y="688975"/>
            <a:chExt cx="9057964" cy="5205413"/>
          </a:xfrm>
        </p:grpSpPr>
        <p:grpSp>
          <p:nvGrpSpPr>
            <p:cNvPr id="2" name="组合 1"/>
            <p:cNvGrpSpPr/>
            <p:nvPr>
              <p:custDataLst>
                <p:tags r:id="rId4"/>
              </p:custDataLst>
            </p:nvPr>
          </p:nvGrpSpPr>
          <p:grpSpPr>
            <a:xfrm>
              <a:off x="1322699" y="688975"/>
              <a:ext cx="9057964" cy="5205413"/>
              <a:chOff x="1322699" y="688975"/>
              <a:chExt cx="9057964" cy="5205413"/>
            </a:xfrm>
          </p:grpSpPr>
          <p:pic>
            <p:nvPicPr>
              <p:cNvPr id="2050" name="图片 1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0175577">
                <a:off x="1617663" y="688975"/>
                <a:ext cx="8763000" cy="520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1" name="文本框 6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322699" y="2316131"/>
                <a:ext cx="7195457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4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第</a:t>
                </a:r>
                <a:r>
                  <a:rPr lang="en-US" altLang="zh-CN" sz="4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zh-CN" altLang="en-US" sz="4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讲</a:t>
                </a:r>
                <a:endParaRPr lang="en-US" altLang="zh-CN" sz="4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54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光合作用与能量转化</a:t>
                </a:r>
                <a:endParaRPr lang="zh-CN" altLang="en-US" sz="4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2" name="文本框 24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81643" y="1513044"/>
                <a:ext cx="603504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2800" b="1">
                    <a:solidFill>
                      <a:schemeClr val="bg1"/>
                    </a:solidFill>
                    <a:latin typeface="Impact" panose="020b0806030902050204" pitchFamily="34" charset="0"/>
                  </a:rPr>
                  <a:t>第三单元 细胞的能量供应和利用</a:t>
                </a:r>
                <a:endParaRPr lang="zh-CN" altLang="en-US" sz="2800" b="1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7" name="文本框 24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450521" y="4257992"/>
              <a:ext cx="413590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4000" b="1">
                  <a:solidFill>
                    <a:schemeClr val="bg1"/>
                  </a:solidFill>
                  <a:latin typeface="Impact" panose="020b0806030902050204" pitchFamily="34" charset="0"/>
                </a:rPr>
                <a:t>必修一</a:t>
              </a:r>
              <a:endParaRPr lang="zh-CN" altLang="en-US" sz="4000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28859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小结</a:t>
            </a:r>
            <a:r>
              <a:rPr lang="en-US" altLang="zh-CN" sz="2800" b="1">
                <a:solidFill>
                  <a:srgbClr val="117A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zh-CN" altLang="en-US" sz="2800" b="1">
                <a:solidFill>
                  <a:srgbClr val="117A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光合色素</a:t>
            </a:r>
            <a:endParaRPr lang="zh-CN" altLang="en-US" sz="2800" b="1">
              <a:solidFill>
                <a:srgbClr val="117A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7"/>
            </p:custDataLst>
          </p:nvPr>
        </p:nvSpPr>
        <p:spPr>
          <a:xfrm>
            <a:off x="3627120" y="144780"/>
            <a:ext cx="7637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accent1"/>
              </a:buClr>
              <a:buNone/>
            </a:pPr>
            <a:r>
              <a:rPr lang="zh-CN" altLang="en-US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影响</a:t>
            </a:r>
            <a:r>
              <a:rPr lang="zh-CN" altLang="en-US" sz="36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叶绿素合成</a:t>
            </a:r>
            <a:r>
              <a:rPr lang="zh-CN" altLang="en-US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的三大因素</a:t>
            </a:r>
            <a:r>
              <a:rPr lang="en-US" altLang="zh-CN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(3.2P</a:t>
            </a:r>
            <a:r>
              <a:rPr lang="en-US" altLang="zh-CN" sz="3600" b="1" baseline="-2500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82</a:t>
            </a:r>
            <a:r>
              <a:rPr lang="en-US" altLang="zh-CN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endParaRPr lang="en-US" altLang="zh-CN" sz="3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8"/>
            </p:custDataLst>
          </p:nvPr>
        </p:nvSpPr>
        <p:spPr>
          <a:xfrm>
            <a:off x="82195" y="851475"/>
            <a:ext cx="12000214" cy="5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3200" b="1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(1)光照</a:t>
            </a:r>
            <a:endParaRPr lang="zh-CN" altLang="en-US" sz="3200" b="1">
              <a:solidFill>
                <a:srgbClr val="2401FD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光照是影响叶绿素合成的主要因素，植物在黑暗中一般不能合成叶绿素，因而叶片发黄。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3200" b="1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(2)温度</a:t>
            </a:r>
            <a:endParaRPr lang="zh-CN" altLang="en-US" sz="3200" b="1">
              <a:solidFill>
                <a:srgbClr val="2401FD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温度可影响与叶绿素合成有关的酶的活性，进而影响叶绿素的合成；另外，低温时叶绿素分子易被破坏，因而秋天叶片变黄。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3200" b="1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(3)矿质元素</a:t>
            </a:r>
            <a:endParaRPr lang="zh-CN" altLang="en-US" sz="3200" b="1">
              <a:solidFill>
                <a:srgbClr val="2401FD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3200">
                <a:solidFill>
                  <a:srgbClr val="2401FD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叶绿素中含N、Mg等矿质元素，若缺乏将导致叶绿素无法合成，老叶先变黄；Fe是叶绿素合成过程中某些酶的辅助成分，缺Fe也会导致叶绿素合成受阻，幼叶先变黄。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48000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绿叶中色素的提取与分离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042" y="888399"/>
            <a:ext cx="6796723" cy="583565"/>
          </a:xfrm>
          <a:custGeom>
            <a:gdLst>
              <a:gd name="connsiteX0" fmla="*/ 0 w 6796723"/>
              <a:gd name="connsiteY0" fmla="*/ 0 h 584775"/>
              <a:gd name="connsiteX1" fmla="*/ 498426 w 6796723"/>
              <a:gd name="connsiteY1" fmla="*/ 0 h 584775"/>
              <a:gd name="connsiteX2" fmla="*/ 1132787 w 6796723"/>
              <a:gd name="connsiteY2" fmla="*/ 0 h 584775"/>
              <a:gd name="connsiteX3" fmla="*/ 1835115 w 6796723"/>
              <a:gd name="connsiteY3" fmla="*/ 0 h 584775"/>
              <a:gd name="connsiteX4" fmla="*/ 2333542 w 6796723"/>
              <a:gd name="connsiteY4" fmla="*/ 0 h 584775"/>
              <a:gd name="connsiteX5" fmla="*/ 2696033 w 6796723"/>
              <a:gd name="connsiteY5" fmla="*/ 0 h 584775"/>
              <a:gd name="connsiteX6" fmla="*/ 3058525 w 6796723"/>
              <a:gd name="connsiteY6" fmla="*/ 0 h 584775"/>
              <a:gd name="connsiteX7" fmla="*/ 3760853 w 6796723"/>
              <a:gd name="connsiteY7" fmla="*/ 0 h 584775"/>
              <a:gd name="connsiteX8" fmla="*/ 4191313 w 6796723"/>
              <a:gd name="connsiteY8" fmla="*/ 0 h 584775"/>
              <a:gd name="connsiteX9" fmla="*/ 4757706 w 6796723"/>
              <a:gd name="connsiteY9" fmla="*/ 0 h 584775"/>
              <a:gd name="connsiteX10" fmla="*/ 5460034 w 6796723"/>
              <a:gd name="connsiteY10" fmla="*/ 0 h 584775"/>
              <a:gd name="connsiteX11" fmla="*/ 5822526 w 6796723"/>
              <a:gd name="connsiteY11" fmla="*/ 0 h 584775"/>
              <a:gd name="connsiteX12" fmla="*/ 6796723 w 6796723"/>
              <a:gd name="connsiteY12" fmla="*/ 0 h 584775"/>
              <a:gd name="connsiteX13" fmla="*/ 6796723 w 6796723"/>
              <a:gd name="connsiteY13" fmla="*/ 584775 h 584775"/>
              <a:gd name="connsiteX14" fmla="*/ 6366264 w 6796723"/>
              <a:gd name="connsiteY14" fmla="*/ 584775 h 584775"/>
              <a:gd name="connsiteX15" fmla="*/ 5799870 w 6796723"/>
              <a:gd name="connsiteY15" fmla="*/ 584775 h 584775"/>
              <a:gd name="connsiteX16" fmla="*/ 5369411 w 6796723"/>
              <a:gd name="connsiteY16" fmla="*/ 584775 h 584775"/>
              <a:gd name="connsiteX17" fmla="*/ 5006919 w 6796723"/>
              <a:gd name="connsiteY17" fmla="*/ 584775 h 584775"/>
              <a:gd name="connsiteX18" fmla="*/ 4304591 w 6796723"/>
              <a:gd name="connsiteY18" fmla="*/ 584775 h 584775"/>
              <a:gd name="connsiteX19" fmla="*/ 3942099 w 6796723"/>
              <a:gd name="connsiteY19" fmla="*/ 584775 h 584775"/>
              <a:gd name="connsiteX20" fmla="*/ 3239771 w 6796723"/>
              <a:gd name="connsiteY20" fmla="*/ 584775 h 584775"/>
              <a:gd name="connsiteX21" fmla="*/ 2673378 w 6796723"/>
              <a:gd name="connsiteY21" fmla="*/ 584775 h 584775"/>
              <a:gd name="connsiteX22" fmla="*/ 2039017 w 6796723"/>
              <a:gd name="connsiteY22" fmla="*/ 584775 h 584775"/>
              <a:gd name="connsiteX23" fmla="*/ 1336689 w 6796723"/>
              <a:gd name="connsiteY23" fmla="*/ 584775 h 584775"/>
              <a:gd name="connsiteX24" fmla="*/ 702328 w 6796723"/>
              <a:gd name="connsiteY24" fmla="*/ 584775 h 584775"/>
              <a:gd name="connsiteX25" fmla="*/ 0 w 6796723"/>
              <a:gd name="connsiteY25" fmla="*/ 584775 h 584775"/>
              <a:gd name="connsiteX26" fmla="*/ 0 w 6796723"/>
              <a:gd name="connsiteY26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96723" h="584775" extrusionOk="0">
                <a:moveTo>
                  <a:pt x="0" y="0"/>
                </a:moveTo>
                <a:cubicBezTo>
                  <a:pt x="131876" y="-29274"/>
                  <a:pt x="310546" y="38987"/>
                  <a:pt x="498426" y="0"/>
                </a:cubicBezTo>
                <a:cubicBezTo>
                  <a:pt x="686306" y="-38987"/>
                  <a:pt x="936916" y="16072"/>
                  <a:pt x="1132787" y="0"/>
                </a:cubicBezTo>
                <a:cubicBezTo>
                  <a:pt x="1328658" y="-16072"/>
                  <a:pt x="1505746" y="21899"/>
                  <a:pt x="1835115" y="0"/>
                </a:cubicBezTo>
                <a:cubicBezTo>
                  <a:pt x="2164484" y="-21899"/>
                  <a:pt x="2096782" y="24095"/>
                  <a:pt x="2333542" y="0"/>
                </a:cubicBezTo>
                <a:cubicBezTo>
                  <a:pt x="2570302" y="-24095"/>
                  <a:pt x="2594746" y="6626"/>
                  <a:pt x="2696033" y="0"/>
                </a:cubicBezTo>
                <a:cubicBezTo>
                  <a:pt x="2797320" y="-6626"/>
                  <a:pt x="2877504" y="7125"/>
                  <a:pt x="3058525" y="0"/>
                </a:cubicBezTo>
                <a:cubicBezTo>
                  <a:pt x="3239546" y="-7125"/>
                  <a:pt x="3550312" y="9907"/>
                  <a:pt x="3760853" y="0"/>
                </a:cubicBezTo>
                <a:cubicBezTo>
                  <a:pt x="3971394" y="-9907"/>
                  <a:pt x="4056814" y="6436"/>
                  <a:pt x="4191313" y="0"/>
                </a:cubicBezTo>
                <a:cubicBezTo>
                  <a:pt x="4325812" y="-6436"/>
                  <a:pt x="4545491" y="28515"/>
                  <a:pt x="4757706" y="0"/>
                </a:cubicBezTo>
                <a:cubicBezTo>
                  <a:pt x="4969921" y="-28515"/>
                  <a:pt x="5204974" y="6954"/>
                  <a:pt x="5460034" y="0"/>
                </a:cubicBezTo>
                <a:cubicBezTo>
                  <a:pt x="5715094" y="-6954"/>
                  <a:pt x="5731684" y="4586"/>
                  <a:pt x="5822526" y="0"/>
                </a:cubicBezTo>
                <a:cubicBezTo>
                  <a:pt x="5913368" y="-4586"/>
                  <a:pt x="6385718" y="103501"/>
                  <a:pt x="6796723" y="0"/>
                </a:cubicBezTo>
                <a:cubicBezTo>
                  <a:pt x="6808766" y="237048"/>
                  <a:pt x="6748100" y="458865"/>
                  <a:pt x="6796723" y="584775"/>
                </a:cubicBezTo>
                <a:cubicBezTo>
                  <a:pt x="6584741" y="587554"/>
                  <a:pt x="6460096" y="566831"/>
                  <a:pt x="6366264" y="584775"/>
                </a:cubicBezTo>
                <a:cubicBezTo>
                  <a:pt x="6272432" y="602719"/>
                  <a:pt x="6022204" y="521637"/>
                  <a:pt x="5799870" y="584775"/>
                </a:cubicBezTo>
                <a:cubicBezTo>
                  <a:pt x="5577536" y="647913"/>
                  <a:pt x="5476012" y="579323"/>
                  <a:pt x="5369411" y="584775"/>
                </a:cubicBezTo>
                <a:cubicBezTo>
                  <a:pt x="5262810" y="590227"/>
                  <a:pt x="5170285" y="543886"/>
                  <a:pt x="5006919" y="584775"/>
                </a:cubicBezTo>
                <a:cubicBezTo>
                  <a:pt x="4843553" y="625664"/>
                  <a:pt x="4532349" y="571699"/>
                  <a:pt x="4304591" y="584775"/>
                </a:cubicBezTo>
                <a:cubicBezTo>
                  <a:pt x="4076833" y="597851"/>
                  <a:pt x="4033780" y="573659"/>
                  <a:pt x="3942099" y="584775"/>
                </a:cubicBezTo>
                <a:cubicBezTo>
                  <a:pt x="3850418" y="595891"/>
                  <a:pt x="3450321" y="553049"/>
                  <a:pt x="3239771" y="584775"/>
                </a:cubicBezTo>
                <a:cubicBezTo>
                  <a:pt x="3029221" y="616501"/>
                  <a:pt x="2850587" y="538651"/>
                  <a:pt x="2673378" y="584775"/>
                </a:cubicBezTo>
                <a:cubicBezTo>
                  <a:pt x="2496169" y="630899"/>
                  <a:pt x="2237440" y="531180"/>
                  <a:pt x="2039017" y="584775"/>
                </a:cubicBezTo>
                <a:cubicBezTo>
                  <a:pt x="1840594" y="638370"/>
                  <a:pt x="1647954" y="506757"/>
                  <a:pt x="1336689" y="584775"/>
                </a:cubicBezTo>
                <a:cubicBezTo>
                  <a:pt x="1025424" y="662793"/>
                  <a:pt x="842003" y="584198"/>
                  <a:pt x="702328" y="584775"/>
                </a:cubicBezTo>
                <a:cubicBezTo>
                  <a:pt x="562653" y="585352"/>
                  <a:pt x="186540" y="527367"/>
                  <a:pt x="0" y="584775"/>
                </a:cubicBezTo>
                <a:cubicBezTo>
                  <a:pt x="-20190" y="405906"/>
                  <a:pt x="54219" y="26169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六、叶绿体的结构适于进行光合作用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9"/>
            </p:custDataLst>
          </p:nvPr>
        </p:nvSpPr>
        <p:spPr>
          <a:xfrm>
            <a:off x="-1250731" y="725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" name="TextBox 3" title=""/>
          <p:cNvSpPr txBox="1"/>
          <p:nvPr>
            <p:custDataLst>
              <p:tags r:id="rId10"/>
            </p:custDataLst>
          </p:nvPr>
        </p:nvSpPr>
        <p:spPr>
          <a:xfrm>
            <a:off x="88038" y="1629735"/>
            <a:ext cx="514921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叶绿体的形态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光镜下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4" title=""/>
          <p:cNvSpPr txBox="1"/>
          <p:nvPr>
            <p:custDataLst>
              <p:tags r:id="rId11"/>
            </p:custDataLst>
          </p:nvPr>
        </p:nvSpPr>
        <p:spPr>
          <a:xfrm>
            <a:off x="456924" y="2223733"/>
            <a:ext cx="623390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一般呈扁平的椭球形或球形。</a:t>
            </a: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5" title=""/>
          <p:cNvSpPr txBox="1"/>
          <p:nvPr>
            <p:custDataLst>
              <p:tags r:id="rId12"/>
            </p:custDataLst>
          </p:nvPr>
        </p:nvSpPr>
        <p:spPr>
          <a:xfrm>
            <a:off x="127628" y="2848430"/>
            <a:ext cx="5696656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叶绿体的结构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电镜下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title="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rcRect l="3254" t="21924" r="4902" b="22792"/>
          <a:stretch>
            <a:fillRect/>
          </a:stretch>
        </p:blipFill>
        <p:spPr>
          <a:xfrm>
            <a:off x="5977320" y="2278388"/>
            <a:ext cx="5512361" cy="2559600"/>
          </a:xfrm>
          <a:prstGeom prst="rect">
            <a:avLst/>
          </a:prstGeom>
        </p:spPr>
      </p:pic>
      <p:grpSp>
        <p:nvGrpSpPr>
          <p:cNvPr id="7" name="组合 6" title=""/>
          <p:cNvGrpSpPr/>
          <p:nvPr>
            <p:custDataLst>
              <p:tags r:id="rId15"/>
            </p:custDataLst>
          </p:nvPr>
        </p:nvGrpSpPr>
        <p:grpSpPr>
          <a:xfrm>
            <a:off x="9450643" y="4537914"/>
            <a:ext cx="1008885" cy="1729814"/>
            <a:chOff x="106680" y="3511425"/>
            <a:chExt cx="1008885" cy="1729814"/>
          </a:xfrm>
        </p:grpSpPr>
        <p:cxnSp>
          <p:nvCxnSpPr>
            <p:cNvPr id="8" name="直接连接符 3"/>
            <p:cNvCxnSpPr/>
            <p:nvPr>
              <p:custDataLst>
                <p:tags r:id="rId16"/>
              </p:custDataLst>
            </p:nvPr>
          </p:nvCxnSpPr>
          <p:spPr>
            <a:xfrm flipH="1">
              <a:off x="487680" y="3511425"/>
              <a:ext cx="0" cy="1248178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"/>
            <p:cNvSpPr txBox="1"/>
            <p:nvPr>
              <p:custDataLst>
                <p:tags r:id="rId17"/>
              </p:custDataLst>
            </p:nvPr>
          </p:nvSpPr>
          <p:spPr>
            <a:xfrm>
              <a:off x="106680" y="4779574"/>
              <a:ext cx="1008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外膜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 title=""/>
          <p:cNvGrpSpPr/>
          <p:nvPr>
            <p:custDataLst>
              <p:tags r:id="rId18"/>
            </p:custDataLst>
          </p:nvPr>
        </p:nvGrpSpPr>
        <p:grpSpPr>
          <a:xfrm>
            <a:off x="7211147" y="1697357"/>
            <a:ext cx="1335971" cy="1011313"/>
            <a:chOff x="1014430" y="5114524"/>
            <a:chExt cx="1335971" cy="1011313"/>
          </a:xfrm>
        </p:grpSpPr>
        <p:cxnSp>
          <p:nvCxnSpPr>
            <p:cNvPr id="11" name="直接连接符 7"/>
            <p:cNvCxnSpPr>
              <a:stCxn id="12" idx="2"/>
            </p:cNvCxnSpPr>
            <p:nvPr>
              <p:custDataLst>
                <p:tags r:id="rId19"/>
              </p:custDataLst>
            </p:nvPr>
          </p:nvCxnSpPr>
          <p:spPr>
            <a:xfrm>
              <a:off x="1562309" y="5576189"/>
              <a:ext cx="788092" cy="549648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8"/>
            <p:cNvSpPr txBox="1"/>
            <p:nvPr>
              <p:custDataLst>
                <p:tags r:id="rId20"/>
              </p:custDataLst>
            </p:nvPr>
          </p:nvSpPr>
          <p:spPr>
            <a:xfrm>
              <a:off x="1014430" y="5114524"/>
              <a:ext cx="1095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内膜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 title=""/>
          <p:cNvGrpSpPr/>
          <p:nvPr>
            <p:custDataLst>
              <p:tags r:id="rId21"/>
            </p:custDataLst>
          </p:nvPr>
        </p:nvGrpSpPr>
        <p:grpSpPr>
          <a:xfrm>
            <a:off x="9156305" y="1571653"/>
            <a:ext cx="918182" cy="1305472"/>
            <a:chOff x="1213530" y="2152548"/>
            <a:chExt cx="918182" cy="1305472"/>
          </a:xfrm>
        </p:grpSpPr>
        <p:cxnSp>
          <p:nvCxnSpPr>
            <p:cNvPr id="14" name="直接连接符 13"/>
            <p:cNvCxnSpPr/>
            <p:nvPr>
              <p:custDataLst>
                <p:tags r:id="rId22"/>
              </p:custDataLst>
            </p:nvPr>
          </p:nvCxnSpPr>
          <p:spPr>
            <a:xfrm flipH="1" flipV="1">
              <a:off x="1521229" y="2586660"/>
              <a:ext cx="0" cy="871360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>
              <p:custDataLst>
                <p:tags r:id="rId23"/>
              </p:custDataLst>
            </p:nvPr>
          </p:nvSpPr>
          <p:spPr>
            <a:xfrm>
              <a:off x="1213530" y="2152548"/>
              <a:ext cx="918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基质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 title=""/>
          <p:cNvGrpSpPr/>
          <p:nvPr>
            <p:custDataLst>
              <p:tags r:id="rId24"/>
            </p:custDataLst>
          </p:nvPr>
        </p:nvGrpSpPr>
        <p:grpSpPr>
          <a:xfrm>
            <a:off x="10074487" y="2039656"/>
            <a:ext cx="1243951" cy="1317969"/>
            <a:chOff x="2024336" y="1489059"/>
            <a:chExt cx="1243951" cy="1316167"/>
          </a:xfrm>
        </p:grpSpPr>
        <p:cxnSp>
          <p:nvCxnSpPr>
            <p:cNvPr id="17" name="直接连接符 16"/>
            <p:cNvCxnSpPr/>
            <p:nvPr>
              <p:custDataLst>
                <p:tags r:id="rId25"/>
              </p:custDataLst>
            </p:nvPr>
          </p:nvCxnSpPr>
          <p:spPr>
            <a:xfrm flipV="1">
              <a:off x="2476632" y="1918754"/>
              <a:ext cx="1755" cy="886472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37"/>
            <p:cNvSpPr txBox="1"/>
            <p:nvPr>
              <p:custDataLst>
                <p:tags r:id="rId26"/>
              </p:custDataLst>
            </p:nvPr>
          </p:nvSpPr>
          <p:spPr>
            <a:xfrm>
              <a:off x="2024336" y="1489059"/>
              <a:ext cx="1243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核糖体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 title=""/>
          <p:cNvGrpSpPr/>
          <p:nvPr>
            <p:custDataLst>
              <p:tags r:id="rId27"/>
            </p:custDataLst>
          </p:nvPr>
        </p:nvGrpSpPr>
        <p:grpSpPr>
          <a:xfrm>
            <a:off x="8339014" y="1694671"/>
            <a:ext cx="918182" cy="1182454"/>
            <a:chOff x="2113195" y="1715862"/>
            <a:chExt cx="918182" cy="1182454"/>
          </a:xfrm>
        </p:grpSpPr>
        <p:cxnSp>
          <p:nvCxnSpPr>
            <p:cNvPr id="20" name="直接连接符 18"/>
            <p:cNvCxnSpPr/>
            <p:nvPr>
              <p:custDataLst>
                <p:tags r:id="rId28"/>
              </p:custDataLst>
            </p:nvPr>
          </p:nvCxnSpPr>
          <p:spPr>
            <a:xfrm flipH="1" flipV="1">
              <a:off x="2572286" y="2123157"/>
              <a:ext cx="0" cy="775159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40"/>
            <p:cNvSpPr txBox="1"/>
            <p:nvPr>
              <p:custDataLst>
                <p:tags r:id="rId29"/>
              </p:custDataLst>
            </p:nvPr>
          </p:nvSpPr>
          <p:spPr>
            <a:xfrm>
              <a:off x="2113195" y="1715862"/>
              <a:ext cx="918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DNA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 title=""/>
          <p:cNvGrpSpPr/>
          <p:nvPr>
            <p:custDataLst>
              <p:tags r:id="rId30"/>
            </p:custDataLst>
          </p:nvPr>
        </p:nvGrpSpPr>
        <p:grpSpPr>
          <a:xfrm>
            <a:off x="10089727" y="4101461"/>
            <a:ext cx="1253462" cy="1196384"/>
            <a:chOff x="2070749" y="4294568"/>
            <a:chExt cx="1253462" cy="1196384"/>
          </a:xfrm>
        </p:grpSpPr>
        <p:cxnSp>
          <p:nvCxnSpPr>
            <p:cNvPr id="24" name="直接连接符 20"/>
            <p:cNvCxnSpPr/>
            <p:nvPr>
              <p:custDataLst>
                <p:tags r:id="rId31"/>
              </p:custDataLst>
            </p:nvPr>
          </p:nvCxnSpPr>
          <p:spPr>
            <a:xfrm flipH="1">
              <a:off x="2697480" y="4294568"/>
              <a:ext cx="0" cy="736527"/>
            </a:xfrm>
            <a:prstGeom prst="line">
              <a:avLst/>
            </a:prstGeom>
            <a:ln w="2857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43"/>
            <p:cNvSpPr txBox="1"/>
            <p:nvPr>
              <p:custDataLst>
                <p:tags r:id="rId32"/>
              </p:custDataLst>
            </p:nvPr>
          </p:nvSpPr>
          <p:spPr>
            <a:xfrm>
              <a:off x="2070749" y="5029287"/>
              <a:ext cx="1253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类囊体</a:t>
              </a:r>
              <a:endParaRPr lang="zh-CN" altLang="en-US" sz="24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 title=""/>
          <p:cNvGrpSpPr/>
          <p:nvPr>
            <p:custDataLst>
              <p:tags r:id="rId33"/>
            </p:custDataLst>
          </p:nvPr>
        </p:nvGrpSpPr>
        <p:grpSpPr>
          <a:xfrm>
            <a:off x="8565320" y="3950909"/>
            <a:ext cx="1079331" cy="1660572"/>
            <a:chOff x="9124129" y="2570675"/>
            <a:chExt cx="1079331" cy="1660572"/>
          </a:xfrm>
        </p:grpSpPr>
        <p:grpSp>
          <p:nvGrpSpPr>
            <p:cNvPr id="27" name="组合 26"/>
            <p:cNvGrpSpPr/>
            <p:nvPr>
              <p:custDataLst>
                <p:tags r:id="rId34"/>
              </p:custDataLst>
            </p:nvPr>
          </p:nvGrpSpPr>
          <p:grpSpPr>
            <a:xfrm>
              <a:off x="9124129" y="2570675"/>
              <a:ext cx="1079331" cy="1660572"/>
              <a:chOff x="3543387" y="2594905"/>
              <a:chExt cx="1079331" cy="1660572"/>
            </a:xfrm>
          </p:grpSpPr>
          <p:sp>
            <p:nvSpPr>
              <p:cNvPr id="30" name="右大括号 29"/>
              <p:cNvSpPr/>
              <p:nvPr>
                <p:custDataLst>
                  <p:tags r:id="rId35"/>
                </p:custDataLst>
              </p:nvPr>
            </p:nvSpPr>
            <p:spPr>
              <a:xfrm flipH="1">
                <a:off x="4262693" y="2594905"/>
                <a:ext cx="360025" cy="461665"/>
              </a:xfrm>
              <a:prstGeom prst="rightBrace">
                <a:avLst/>
              </a:prstGeom>
              <a:ln w="28575">
                <a:solidFill>
                  <a:srgbClr val="0808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152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3543387" y="3793812"/>
                <a:ext cx="10088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基粒</a:t>
                </a:r>
                <a:endParaRPr lang="zh-CN" altLang="en-US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直线连接符 27"/>
            <p:cNvCxnSpPr/>
            <p:nvPr>
              <p:custDataLst>
                <p:tags r:id="rId37"/>
              </p:custDataLst>
            </p:nvPr>
          </p:nvCxnSpPr>
          <p:spPr bwMode="auto">
            <a:xfrm flipH="1">
              <a:off x="9546140" y="2804396"/>
              <a:ext cx="33921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线连接符 28"/>
            <p:cNvCxnSpPr/>
            <p:nvPr>
              <p:custDataLst>
                <p:tags r:id="rId38"/>
              </p:custDataLst>
            </p:nvPr>
          </p:nvCxnSpPr>
          <p:spPr bwMode="auto">
            <a:xfrm flipH="1">
              <a:off x="9546140" y="2801507"/>
              <a:ext cx="0" cy="9530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Rectangle 4" title=""/>
          <p:cNvSpPr/>
          <p:nvPr>
            <p:custDataLst>
              <p:tags r:id="rId39"/>
            </p:custDataLst>
          </p:nvPr>
        </p:nvSpPr>
        <p:spPr>
          <a:xfrm>
            <a:off x="266700" y="3357880"/>
            <a:ext cx="5941060" cy="18630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光合作用的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酶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分布在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叶绿体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的类囊体薄膜上和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基质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en-US" altLang="zh-CN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色素分布在叶绿体类囊体薄膜上。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Rectangle 4" title=""/>
          <p:cNvSpPr/>
          <p:nvPr>
            <p:custDataLst>
              <p:tags r:id="rId40"/>
            </p:custDataLst>
          </p:nvPr>
        </p:nvSpPr>
        <p:spPr>
          <a:xfrm>
            <a:off x="485015" y="5136371"/>
            <a:ext cx="7564701" cy="11957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众多的基粒和类囊体，极大得扩展了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受光面积，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扩大</a:t>
            </a:r>
            <a:r>
              <a:rPr lang="zh-CN" altLang="en-US" sz="3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色素和酶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的附着位点。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48000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绿叶中色素的提取与分离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1556220"/>
            <a:ext cx="5317245" cy="583565"/>
          </a:xfrm>
          <a:custGeom>
            <a:gdLst>
              <a:gd name="connsiteX0" fmla="*/ 0 w 5317245"/>
              <a:gd name="connsiteY0" fmla="*/ 0 h 584775"/>
              <a:gd name="connsiteX1" fmla="*/ 537633 w 5317245"/>
              <a:gd name="connsiteY1" fmla="*/ 0 h 584775"/>
              <a:gd name="connsiteX2" fmla="*/ 1181610 w 5317245"/>
              <a:gd name="connsiteY2" fmla="*/ 0 h 584775"/>
              <a:gd name="connsiteX3" fmla="*/ 1878760 w 5317245"/>
              <a:gd name="connsiteY3" fmla="*/ 0 h 584775"/>
              <a:gd name="connsiteX4" fmla="*/ 2416392 w 5317245"/>
              <a:gd name="connsiteY4" fmla="*/ 0 h 584775"/>
              <a:gd name="connsiteX5" fmla="*/ 2847680 w 5317245"/>
              <a:gd name="connsiteY5" fmla="*/ 0 h 584775"/>
              <a:gd name="connsiteX6" fmla="*/ 3278968 w 5317245"/>
              <a:gd name="connsiteY6" fmla="*/ 0 h 584775"/>
              <a:gd name="connsiteX7" fmla="*/ 3976118 w 5317245"/>
              <a:gd name="connsiteY7" fmla="*/ 0 h 584775"/>
              <a:gd name="connsiteX8" fmla="*/ 4460578 w 5317245"/>
              <a:gd name="connsiteY8" fmla="*/ 0 h 584775"/>
              <a:gd name="connsiteX9" fmla="*/ 5317245 w 5317245"/>
              <a:gd name="connsiteY9" fmla="*/ 0 h 584775"/>
              <a:gd name="connsiteX10" fmla="*/ 5317245 w 5317245"/>
              <a:gd name="connsiteY10" fmla="*/ 584775 h 584775"/>
              <a:gd name="connsiteX11" fmla="*/ 4779612 w 5317245"/>
              <a:gd name="connsiteY11" fmla="*/ 584775 h 584775"/>
              <a:gd name="connsiteX12" fmla="*/ 4188807 w 5317245"/>
              <a:gd name="connsiteY12" fmla="*/ 584775 h 584775"/>
              <a:gd name="connsiteX13" fmla="*/ 3651175 w 5317245"/>
              <a:gd name="connsiteY13" fmla="*/ 584775 h 584775"/>
              <a:gd name="connsiteX14" fmla="*/ 3166715 w 5317245"/>
              <a:gd name="connsiteY14" fmla="*/ 584775 h 584775"/>
              <a:gd name="connsiteX15" fmla="*/ 2575910 w 5317245"/>
              <a:gd name="connsiteY15" fmla="*/ 584775 h 584775"/>
              <a:gd name="connsiteX16" fmla="*/ 2091450 w 5317245"/>
              <a:gd name="connsiteY16" fmla="*/ 584775 h 584775"/>
              <a:gd name="connsiteX17" fmla="*/ 1660162 w 5317245"/>
              <a:gd name="connsiteY17" fmla="*/ 584775 h 584775"/>
              <a:gd name="connsiteX18" fmla="*/ 963012 w 5317245"/>
              <a:gd name="connsiteY18" fmla="*/ 584775 h 584775"/>
              <a:gd name="connsiteX19" fmla="*/ 531724 w 5317245"/>
              <a:gd name="connsiteY19" fmla="*/ 584775 h 584775"/>
              <a:gd name="connsiteX20" fmla="*/ 0 w 5317245"/>
              <a:gd name="connsiteY20" fmla="*/ 584775 h 584775"/>
              <a:gd name="connsiteX21" fmla="*/ 0 w 5317245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7245" h="584775" extrusionOk="0">
                <a:moveTo>
                  <a:pt x="0" y="0"/>
                </a:moveTo>
                <a:cubicBezTo>
                  <a:pt x="134833" y="-23482"/>
                  <a:pt x="315884" y="62288"/>
                  <a:pt x="537633" y="0"/>
                </a:cubicBezTo>
                <a:cubicBezTo>
                  <a:pt x="759382" y="-62288"/>
                  <a:pt x="958191" y="69626"/>
                  <a:pt x="1181610" y="0"/>
                </a:cubicBezTo>
                <a:cubicBezTo>
                  <a:pt x="1405029" y="-69626"/>
                  <a:pt x="1541233" y="49216"/>
                  <a:pt x="1878760" y="0"/>
                </a:cubicBezTo>
                <a:cubicBezTo>
                  <a:pt x="2216287" y="-49216"/>
                  <a:pt x="2199692" y="30185"/>
                  <a:pt x="2416392" y="0"/>
                </a:cubicBezTo>
                <a:cubicBezTo>
                  <a:pt x="2633092" y="-30185"/>
                  <a:pt x="2728991" y="16321"/>
                  <a:pt x="2847680" y="0"/>
                </a:cubicBezTo>
                <a:cubicBezTo>
                  <a:pt x="2966369" y="-16321"/>
                  <a:pt x="3071298" y="30257"/>
                  <a:pt x="3278968" y="0"/>
                </a:cubicBezTo>
                <a:cubicBezTo>
                  <a:pt x="3486638" y="-30257"/>
                  <a:pt x="3696795" y="19925"/>
                  <a:pt x="3976118" y="0"/>
                </a:cubicBezTo>
                <a:cubicBezTo>
                  <a:pt x="4255441" y="-19925"/>
                  <a:pt x="4281933" y="33645"/>
                  <a:pt x="4460578" y="0"/>
                </a:cubicBezTo>
                <a:cubicBezTo>
                  <a:pt x="4639223" y="-33645"/>
                  <a:pt x="4971446" y="101431"/>
                  <a:pt x="5317245" y="0"/>
                </a:cubicBezTo>
                <a:cubicBezTo>
                  <a:pt x="5377218" y="157020"/>
                  <a:pt x="5273306" y="349692"/>
                  <a:pt x="5317245" y="584775"/>
                </a:cubicBezTo>
                <a:cubicBezTo>
                  <a:pt x="5090134" y="617211"/>
                  <a:pt x="5038734" y="579623"/>
                  <a:pt x="4779612" y="584775"/>
                </a:cubicBezTo>
                <a:cubicBezTo>
                  <a:pt x="4520490" y="589927"/>
                  <a:pt x="4454747" y="528106"/>
                  <a:pt x="4188807" y="584775"/>
                </a:cubicBezTo>
                <a:cubicBezTo>
                  <a:pt x="3922868" y="641444"/>
                  <a:pt x="3895122" y="549225"/>
                  <a:pt x="3651175" y="584775"/>
                </a:cubicBezTo>
                <a:cubicBezTo>
                  <a:pt x="3407228" y="620325"/>
                  <a:pt x="3352498" y="547532"/>
                  <a:pt x="3166715" y="584775"/>
                </a:cubicBezTo>
                <a:cubicBezTo>
                  <a:pt x="2980932" y="622018"/>
                  <a:pt x="2798217" y="575510"/>
                  <a:pt x="2575910" y="584775"/>
                </a:cubicBezTo>
                <a:cubicBezTo>
                  <a:pt x="2353603" y="594040"/>
                  <a:pt x="2290754" y="558572"/>
                  <a:pt x="2091450" y="584775"/>
                </a:cubicBezTo>
                <a:cubicBezTo>
                  <a:pt x="1892146" y="610978"/>
                  <a:pt x="1818566" y="538370"/>
                  <a:pt x="1660162" y="584775"/>
                </a:cubicBezTo>
                <a:cubicBezTo>
                  <a:pt x="1501758" y="631180"/>
                  <a:pt x="1215711" y="547763"/>
                  <a:pt x="963012" y="584775"/>
                </a:cubicBezTo>
                <a:cubicBezTo>
                  <a:pt x="710313" y="621787"/>
                  <a:pt x="675081" y="584323"/>
                  <a:pt x="531724" y="584775"/>
                </a:cubicBezTo>
                <a:cubicBezTo>
                  <a:pt x="388367" y="585227"/>
                  <a:pt x="222124" y="538161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七、叶绿体功能的实验验证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2" title=""/>
          <p:cNvSpPr txBox="1"/>
          <p:nvPr>
            <p:custDataLst>
              <p:tags r:id="rId9"/>
            </p:custDataLst>
          </p:nvPr>
        </p:nvSpPr>
        <p:spPr>
          <a:xfrm>
            <a:off x="261938" y="874688"/>
            <a:ext cx="740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叶绿体除了吸收光能以外，还有什么功能吗？</a:t>
            </a:r>
            <a:endParaRPr lang="zh-CN" altLang="en-US" sz="2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0"/>
            </p:custDataLst>
          </p:nvPr>
        </p:nvSpPr>
        <p:spPr>
          <a:xfrm>
            <a:off x="74487" y="2081305"/>
            <a:ext cx="2113908" cy="662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实验者：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11"/>
            </p:custDataLst>
          </p:nvPr>
        </p:nvSpPr>
        <p:spPr>
          <a:xfrm>
            <a:off x="1889257" y="2222290"/>
            <a:ext cx="41481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德国科学家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恩格尔曼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Picture 2" title="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0255" y="107438"/>
            <a:ext cx="3773170" cy="197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 title=""/>
          <p:cNvSpPr txBox="1"/>
          <p:nvPr>
            <p:custDataLst>
              <p:tags r:id="rId14"/>
            </p:custDataLst>
          </p:nvPr>
        </p:nvSpPr>
        <p:spPr>
          <a:xfrm>
            <a:off x="74486" y="2676875"/>
            <a:ext cx="2268021" cy="662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实验材料：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文本框 44" title=""/>
          <p:cNvSpPr txBox="1"/>
          <p:nvPr>
            <p:custDataLst>
              <p:tags r:id="rId15"/>
            </p:custDataLst>
          </p:nvPr>
        </p:nvSpPr>
        <p:spPr>
          <a:xfrm>
            <a:off x="2188395" y="2831382"/>
            <a:ext cx="1361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水绵</a:t>
            </a:r>
            <a:endParaRPr lang="zh-CN" altLang="en-US" sz="3200"/>
          </a:p>
        </p:txBody>
      </p:sp>
      <p:pic>
        <p:nvPicPr>
          <p:cNvPr id="46" name="图片 45" title="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37820" y="3475990"/>
            <a:ext cx="3594735" cy="3184525"/>
          </a:xfrm>
          <a:prstGeom prst="rect">
            <a:avLst/>
          </a:prstGeom>
        </p:spPr>
      </p:pic>
      <p:pic>
        <p:nvPicPr>
          <p:cNvPr id="47" name="图片 46" title=""/>
          <p:cNvPicPr/>
          <p:nvPr>
            <p:custDataLst>
              <p:tags r:id="rId19"/>
            </p:custDataLst>
          </p:nvPr>
        </p:nvPicPr>
        <p:blipFill>
          <a:blip r:embed="rId18"/>
          <a:stretch>
            <a:fillRect/>
          </a:stretch>
        </p:blipFill>
        <p:spPr>
          <a:xfrm rot="16200000">
            <a:off x="3734213" y="3613150"/>
            <a:ext cx="3403600" cy="255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" name="TextBox 9" title=""/>
          <p:cNvSpPr txBox="1"/>
          <p:nvPr>
            <p:custDataLst>
              <p:tags r:id="rId20"/>
            </p:custDataLst>
          </p:nvPr>
        </p:nvSpPr>
        <p:spPr>
          <a:xfrm>
            <a:off x="7664768" y="4802339"/>
            <a:ext cx="4068320" cy="119571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易于观察，</a:t>
            </a:r>
            <a:r>
              <a:rPr lang="zh-CN" altLang="en-US" sz="32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作为释放氧气的观察指标。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 title=""/>
          <p:cNvSpPr txBox="1"/>
          <p:nvPr>
            <p:custDataLst>
              <p:tags r:id="rId21"/>
            </p:custDataLst>
          </p:nvPr>
        </p:nvSpPr>
        <p:spPr>
          <a:xfrm>
            <a:off x="6826885" y="2597785"/>
            <a:ext cx="5336540" cy="20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注：水绵的叶绿体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呈螺旋</a:t>
            </a:r>
            <a:endParaRPr lang="en-US" altLang="zh-CN" sz="36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带状</a:t>
            </a: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分布，细菌为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</a:t>
            </a:r>
            <a:endParaRPr lang="en-US" altLang="zh-CN" sz="36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氧菌</a:t>
            </a: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，可以运动。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7" grpId="0"/>
      <p:bldP spid="43" grpId="0"/>
      <p:bldP spid="45" grpId="0"/>
      <p:bldP spid="49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" y="0"/>
            <a:ext cx="5250094" cy="584775"/>
          </a:xfrm>
          <a:custGeom>
            <a:gdLst>
              <a:gd name="connsiteX0" fmla="*/ 0 w 5250094"/>
              <a:gd name="connsiteY0" fmla="*/ 0 h 584775"/>
              <a:gd name="connsiteX1" fmla="*/ 530843 w 5250094"/>
              <a:gd name="connsiteY1" fmla="*/ 0 h 584775"/>
              <a:gd name="connsiteX2" fmla="*/ 1166688 w 5250094"/>
              <a:gd name="connsiteY2" fmla="*/ 0 h 584775"/>
              <a:gd name="connsiteX3" fmla="*/ 1855033 w 5250094"/>
              <a:gd name="connsiteY3" fmla="*/ 0 h 584775"/>
              <a:gd name="connsiteX4" fmla="*/ 2385876 w 5250094"/>
              <a:gd name="connsiteY4" fmla="*/ 0 h 584775"/>
              <a:gd name="connsiteX5" fmla="*/ 2811717 w 5250094"/>
              <a:gd name="connsiteY5" fmla="*/ 0 h 584775"/>
              <a:gd name="connsiteX6" fmla="*/ 3237558 w 5250094"/>
              <a:gd name="connsiteY6" fmla="*/ 0 h 584775"/>
              <a:gd name="connsiteX7" fmla="*/ 3925904 w 5250094"/>
              <a:gd name="connsiteY7" fmla="*/ 0 h 584775"/>
              <a:gd name="connsiteX8" fmla="*/ 4404246 w 5250094"/>
              <a:gd name="connsiteY8" fmla="*/ 0 h 584775"/>
              <a:gd name="connsiteX9" fmla="*/ 5250094 w 5250094"/>
              <a:gd name="connsiteY9" fmla="*/ 0 h 584775"/>
              <a:gd name="connsiteX10" fmla="*/ 5250094 w 5250094"/>
              <a:gd name="connsiteY10" fmla="*/ 584775 h 584775"/>
              <a:gd name="connsiteX11" fmla="*/ 4719251 w 5250094"/>
              <a:gd name="connsiteY11" fmla="*/ 584775 h 584775"/>
              <a:gd name="connsiteX12" fmla="*/ 4135907 w 5250094"/>
              <a:gd name="connsiteY12" fmla="*/ 584775 h 584775"/>
              <a:gd name="connsiteX13" fmla="*/ 3605065 w 5250094"/>
              <a:gd name="connsiteY13" fmla="*/ 584775 h 584775"/>
              <a:gd name="connsiteX14" fmla="*/ 3126723 w 5250094"/>
              <a:gd name="connsiteY14" fmla="*/ 584775 h 584775"/>
              <a:gd name="connsiteX15" fmla="*/ 2543379 w 5250094"/>
              <a:gd name="connsiteY15" fmla="*/ 584775 h 584775"/>
              <a:gd name="connsiteX16" fmla="*/ 2065037 w 5250094"/>
              <a:gd name="connsiteY16" fmla="*/ 584775 h 584775"/>
              <a:gd name="connsiteX17" fmla="*/ 1639196 w 5250094"/>
              <a:gd name="connsiteY17" fmla="*/ 584775 h 584775"/>
              <a:gd name="connsiteX18" fmla="*/ 950850 w 5250094"/>
              <a:gd name="connsiteY18" fmla="*/ 584775 h 584775"/>
              <a:gd name="connsiteX19" fmla="*/ 525009 w 5250094"/>
              <a:gd name="connsiteY19" fmla="*/ 584775 h 584775"/>
              <a:gd name="connsiteX20" fmla="*/ 0 w 5250094"/>
              <a:gd name="connsiteY20" fmla="*/ 584775 h 584775"/>
              <a:gd name="connsiteX21" fmla="*/ 0 w 5250094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50094" h="584775" extrusionOk="0">
                <a:moveTo>
                  <a:pt x="0" y="0"/>
                </a:moveTo>
                <a:cubicBezTo>
                  <a:pt x="151324" y="-52587"/>
                  <a:pt x="391394" y="12569"/>
                  <a:pt x="530843" y="0"/>
                </a:cubicBezTo>
                <a:cubicBezTo>
                  <a:pt x="670292" y="-12569"/>
                  <a:pt x="965349" y="42348"/>
                  <a:pt x="1166688" y="0"/>
                </a:cubicBezTo>
                <a:cubicBezTo>
                  <a:pt x="1368028" y="-42348"/>
                  <a:pt x="1711282" y="55229"/>
                  <a:pt x="1855033" y="0"/>
                </a:cubicBezTo>
                <a:cubicBezTo>
                  <a:pt x="1998785" y="-55229"/>
                  <a:pt x="2226795" y="21974"/>
                  <a:pt x="2385876" y="0"/>
                </a:cubicBezTo>
                <a:cubicBezTo>
                  <a:pt x="2544957" y="-21974"/>
                  <a:pt x="2708659" y="15768"/>
                  <a:pt x="2811717" y="0"/>
                </a:cubicBezTo>
                <a:cubicBezTo>
                  <a:pt x="2914775" y="-15768"/>
                  <a:pt x="3144032" y="10850"/>
                  <a:pt x="3237558" y="0"/>
                </a:cubicBezTo>
                <a:cubicBezTo>
                  <a:pt x="3331084" y="-10850"/>
                  <a:pt x="3768089" y="49740"/>
                  <a:pt x="3925904" y="0"/>
                </a:cubicBezTo>
                <a:cubicBezTo>
                  <a:pt x="4083719" y="-49740"/>
                  <a:pt x="4306379" y="352"/>
                  <a:pt x="4404246" y="0"/>
                </a:cubicBezTo>
                <a:cubicBezTo>
                  <a:pt x="4502113" y="-352"/>
                  <a:pt x="5076409" y="71018"/>
                  <a:pt x="5250094" y="0"/>
                </a:cubicBezTo>
                <a:cubicBezTo>
                  <a:pt x="5310067" y="157020"/>
                  <a:pt x="5206155" y="349692"/>
                  <a:pt x="5250094" y="584775"/>
                </a:cubicBezTo>
                <a:cubicBezTo>
                  <a:pt x="5129676" y="631325"/>
                  <a:pt x="4936333" y="566530"/>
                  <a:pt x="4719251" y="584775"/>
                </a:cubicBezTo>
                <a:cubicBezTo>
                  <a:pt x="4502169" y="603020"/>
                  <a:pt x="4290369" y="517250"/>
                  <a:pt x="4135907" y="584775"/>
                </a:cubicBezTo>
                <a:cubicBezTo>
                  <a:pt x="3981445" y="652300"/>
                  <a:pt x="3851551" y="529536"/>
                  <a:pt x="3605065" y="584775"/>
                </a:cubicBezTo>
                <a:cubicBezTo>
                  <a:pt x="3358579" y="640014"/>
                  <a:pt x="3325950" y="540342"/>
                  <a:pt x="3126723" y="584775"/>
                </a:cubicBezTo>
                <a:cubicBezTo>
                  <a:pt x="2927496" y="629208"/>
                  <a:pt x="2816450" y="560897"/>
                  <a:pt x="2543379" y="584775"/>
                </a:cubicBezTo>
                <a:cubicBezTo>
                  <a:pt x="2270308" y="608653"/>
                  <a:pt x="2163799" y="535722"/>
                  <a:pt x="2065037" y="584775"/>
                </a:cubicBezTo>
                <a:cubicBezTo>
                  <a:pt x="1966275" y="633828"/>
                  <a:pt x="1784111" y="580145"/>
                  <a:pt x="1639196" y="584775"/>
                </a:cubicBezTo>
                <a:cubicBezTo>
                  <a:pt x="1494281" y="589405"/>
                  <a:pt x="1242526" y="572769"/>
                  <a:pt x="950850" y="584775"/>
                </a:cubicBezTo>
                <a:cubicBezTo>
                  <a:pt x="659174" y="596781"/>
                  <a:pt x="634395" y="568889"/>
                  <a:pt x="525009" y="584775"/>
                </a:cubicBezTo>
                <a:cubicBezTo>
                  <a:pt x="415623" y="600661"/>
                  <a:pt x="170630" y="522720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八、叶绿体功能的实验验证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5"/>
            </p:custDataLst>
          </p:nvPr>
        </p:nvSpPr>
        <p:spPr>
          <a:xfrm>
            <a:off x="-1291828" y="-6515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" name="文本框 4" title=""/>
          <p:cNvSpPr txBox="1"/>
          <p:nvPr>
            <p:custDataLst>
              <p:tags r:id="rId6"/>
            </p:custDataLst>
          </p:nvPr>
        </p:nvSpPr>
        <p:spPr>
          <a:xfrm>
            <a:off x="71511" y="717165"/>
            <a:ext cx="3444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实验过程及现象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1" title=""/>
          <p:cNvGrpSpPr/>
          <p:nvPr>
            <p:custDataLst>
              <p:tags r:id="rId7"/>
            </p:custDataLst>
          </p:nvPr>
        </p:nvGrpSpPr>
        <p:grpSpPr>
          <a:xfrm>
            <a:off x="7347848" y="1700635"/>
            <a:ext cx="3774486" cy="3302029"/>
            <a:chOff x="10920" y="360"/>
            <a:chExt cx="2702" cy="2980"/>
          </a:xfrm>
        </p:grpSpPr>
        <p:grpSp>
          <p:nvGrpSpPr>
            <p:cNvPr id="7" name="Group 22"/>
            <p:cNvGrpSpPr/>
            <p:nvPr>
              <p:custDataLst>
                <p:tags r:id="rId8"/>
              </p:custDataLst>
            </p:nvPr>
          </p:nvGrpSpPr>
          <p:grpSpPr>
            <a:xfrm>
              <a:off x="10920" y="360"/>
              <a:ext cx="1466" cy="2980"/>
              <a:chExt cx="1523" cy="2247"/>
            </a:xfrm>
          </p:grpSpPr>
          <p:pic>
            <p:nvPicPr>
              <p:cNvPr id="11" name="Picture 23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7" t="1695" r="60715" b="18973"/>
              <a:stretch>
                <a:fillRect/>
              </a:stretch>
            </p:blipFill>
            <p:spPr bwMode="auto">
              <a:xfrm>
                <a:off x="0" y="0"/>
                <a:ext cx="912" cy="2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24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768" y="178"/>
                <a:ext cx="755" cy="2041"/>
                <a:chOff x="0" y="82"/>
                <a:chExt cx="755" cy="2041"/>
              </a:xfrm>
            </p:grpSpPr>
            <p:sp>
              <p:nvSpPr>
                <p:cNvPr id="13" name="Text Box 25"/>
                <p:cNvSpPr txBox="1"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343" y="82"/>
                  <a:ext cx="412" cy="2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zh-CN"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</a:t>
                  </a:r>
                  <a:r>
                    <a:rPr lang="zh-CN" altLang="en-US"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极    细    光    束</a:t>
                  </a: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4" name="Group 26"/>
                <p:cNvGrpSpPr/>
                <p:nvPr>
                  <p:custDataLst>
                    <p:tags r:id="rId13"/>
                  </p:custDataLst>
                </p:nvPr>
              </p:nvGrpSpPr>
              <p:grpSpPr>
                <a:xfrm>
                  <a:off x="0" y="384"/>
                  <a:ext cx="339" cy="1391"/>
                  <a:chOff x="0" y="1"/>
                  <a:chExt cx="481" cy="1727"/>
                </a:xfrm>
              </p:grpSpPr>
              <p:sp>
                <p:nvSpPr>
                  <p:cNvPr id="15" name="Line 27"/>
                  <p:cNvSpPr>
                    <a:spLocks noChangeShapeType="1"/>
                  </p:cNvSpPr>
                  <p:nvPr>
                    <p:custDataLst>
                      <p:tags r:id="rId14"/>
                    </p:custDataLst>
                  </p:nvPr>
                </p:nvSpPr>
                <p:spPr bwMode="auto">
                  <a:xfrm flipH="1" flipV="1">
                    <a:off x="0" y="1"/>
                    <a:ext cx="481" cy="1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" name="Line 28"/>
                  <p:cNvSpPr>
                    <a:spLocks noChangeShapeType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 flipH="1">
                    <a:off x="0" y="912"/>
                    <a:ext cx="481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" name="Line 29"/>
                  <p:cNvSpPr>
                    <a:spLocks noChangeShapeType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 flipH="1" flipV="1">
                    <a:off x="0" y="1703"/>
                    <a:ext cx="481" cy="25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8" name="Group 30"/>
            <p:cNvGrpSpPr/>
            <p:nvPr>
              <p:custDataLst>
                <p:tags r:id="rId17"/>
              </p:custDataLst>
            </p:nvPr>
          </p:nvGrpSpPr>
          <p:grpSpPr>
            <a:xfrm>
              <a:off x="12321" y="360"/>
              <a:ext cx="1300" cy="2972"/>
              <a:chOff x="-161" y="0"/>
              <a:chExt cx="1325" cy="2241"/>
            </a:xfrm>
          </p:grpSpPr>
          <p:pic>
            <p:nvPicPr>
              <p:cNvPr id="9" name="Picture 31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15" t="1695" r="7143" b="19183"/>
              <a:stretch>
                <a:fillRect/>
              </a:stretch>
            </p:blipFill>
            <p:spPr bwMode="auto">
              <a:xfrm>
                <a:off x="-161" y="0"/>
                <a:ext cx="864" cy="2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32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760" y="178"/>
                <a:ext cx="404" cy="2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均匀光照</a:t>
                </a:r>
                <a:endParaRPr lang="zh-CN" altLang="en-US" sz="2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圆角矩形 17" title=""/>
          <p:cNvSpPr/>
          <p:nvPr>
            <p:custDataLst>
              <p:tags r:id="rId20"/>
            </p:custDataLst>
          </p:nvPr>
        </p:nvSpPr>
        <p:spPr>
          <a:xfrm>
            <a:off x="1671459" y="1449017"/>
            <a:ext cx="1183740" cy="50323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noProof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水绵</a:t>
            </a:r>
            <a:endParaRPr lang="zh-CN" altLang="en-US" sz="3200" b="1" noProof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圆角矩形 18" title=""/>
          <p:cNvSpPr/>
          <p:nvPr>
            <p:custDataLst>
              <p:tags r:id="rId21"/>
            </p:custDataLst>
          </p:nvPr>
        </p:nvSpPr>
        <p:spPr>
          <a:xfrm>
            <a:off x="3764834" y="1449017"/>
            <a:ext cx="1981551" cy="50323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noProof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好氧细菌</a:t>
            </a:r>
            <a:endParaRPr lang="zh-CN" altLang="en-US" sz="3200" b="1" noProof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圆角矩形 19" title=""/>
          <p:cNvSpPr/>
          <p:nvPr>
            <p:custDataLst>
              <p:tags r:id="rId22"/>
            </p:custDataLst>
          </p:nvPr>
        </p:nvSpPr>
        <p:spPr>
          <a:xfrm>
            <a:off x="443864" y="2888392"/>
            <a:ext cx="2800271" cy="5048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noProof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极细光束照射</a:t>
            </a:r>
            <a:endParaRPr lang="zh-CN" altLang="en-US" sz="3200" b="1" noProof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圆角矩形 21" title=""/>
          <p:cNvSpPr/>
          <p:nvPr>
            <p:custDataLst>
              <p:tags r:id="rId23"/>
            </p:custDataLst>
          </p:nvPr>
        </p:nvSpPr>
        <p:spPr>
          <a:xfrm>
            <a:off x="3699745" y="2854594"/>
            <a:ext cx="1872145" cy="53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noProof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完全曝光</a:t>
            </a:r>
            <a:endParaRPr lang="zh-CN" altLang="en-US" sz="3200" b="1" noProof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3" name="肘形连接符 22" title=""/>
          <p:cNvCxnSpPr/>
          <p:nvPr>
            <p:custDataLst>
              <p:tags r:id="rId24"/>
            </p:custDataLst>
          </p:nvPr>
        </p:nvCxnSpPr>
        <p:spPr>
          <a:xfrm rot="16200000">
            <a:off x="3369547" y="1873979"/>
            <a:ext cx="3175" cy="1993900"/>
          </a:xfrm>
          <a:prstGeom prst="bentConnector3">
            <a:avLst>
              <a:gd name="adj1" fmla="val 528478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 title=""/>
          <p:cNvCxnSpPr/>
          <p:nvPr>
            <p:custDataLst>
              <p:tags r:id="rId25"/>
            </p:custDataLst>
          </p:nvPr>
        </p:nvCxnSpPr>
        <p:spPr>
          <a:xfrm flipH="1">
            <a:off x="3444953" y="2167236"/>
            <a:ext cx="0" cy="545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0" title="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461281" y="2182628"/>
            <a:ext cx="29897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</a:rPr>
              <a:t>黑暗   无空气</a:t>
            </a:r>
            <a:endParaRPr lang="zh-CN" altLang="en-US" sz="2800" b="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 Box 2" title="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70863" y="3847241"/>
            <a:ext cx="2800272" cy="15696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好氧细菌集中于叶绿体被光束照射的部位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Text Box 2" title="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593385" y="3847241"/>
            <a:ext cx="2758869" cy="15696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好氧细菌分布于叶绿体所有受光部位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Line 23" title="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 rot="5400000" flipV="1">
            <a:off x="1950321" y="3624991"/>
            <a:ext cx="3683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23" title="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rot="5400000" flipV="1">
            <a:off x="4391896" y="3618641"/>
            <a:ext cx="368300" cy="1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肘形连接符 29" title=""/>
          <p:cNvCxnSpPr>
            <a:stCxn id="18" idx="2"/>
            <a:endCxn id="19" idx="2"/>
          </p:cNvCxnSpPr>
          <p:nvPr>
            <p:custDataLst>
              <p:tags r:id="rId31"/>
            </p:custDataLst>
          </p:nvPr>
        </p:nvCxnSpPr>
        <p:spPr>
          <a:xfrm rot="16200000" flipH="1">
            <a:off x="3509469" y="706113"/>
            <a:ext cx="12700" cy="2492281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2" title="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53875" y="5569605"/>
            <a:ext cx="10756029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叶绿体光合作用释放氧气，叶绿体是进行光合作用的场所。</a:t>
            </a:r>
            <a:endParaRPr lang="zh-CN" altLang="en-US" sz="3600" b="1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Text Box 4" title="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095364" y="169853"/>
            <a:ext cx="5514090" cy="12306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0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kumimoji="1" lang="zh-CN" altLang="en-US" sz="3200" b="1">
                <a:solidFill>
                  <a:srgbClr val="008000"/>
                </a:solidFill>
                <a:ea typeface="微软雅黑" panose="020b0503020204020204" pitchFamily="34" charset="-122"/>
              </a:rPr>
              <a:t>选用黑暗并且没有空气的环境，可排除光线和氧的干扰。</a:t>
            </a:r>
            <a:endParaRPr kumimoji="1" lang="zh-CN" altLang="en-US" sz="3200" b="1">
              <a:solidFill>
                <a:srgbClr val="008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5" grpId="0"/>
      <p:bldP spid="26" grpId="0"/>
      <p:bldP spid="27" grpId="0"/>
      <p:bldP spid="31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5188449" cy="584775"/>
          </a:xfrm>
          <a:custGeom>
            <a:gdLst>
              <a:gd name="connsiteX0" fmla="*/ 0 w 5188449"/>
              <a:gd name="connsiteY0" fmla="*/ 0 h 584775"/>
              <a:gd name="connsiteX1" fmla="*/ 524610 w 5188449"/>
              <a:gd name="connsiteY1" fmla="*/ 0 h 584775"/>
              <a:gd name="connsiteX2" fmla="*/ 1152989 w 5188449"/>
              <a:gd name="connsiteY2" fmla="*/ 0 h 584775"/>
              <a:gd name="connsiteX3" fmla="*/ 1833252 w 5188449"/>
              <a:gd name="connsiteY3" fmla="*/ 0 h 584775"/>
              <a:gd name="connsiteX4" fmla="*/ 2357862 w 5188449"/>
              <a:gd name="connsiteY4" fmla="*/ 0 h 584775"/>
              <a:gd name="connsiteX5" fmla="*/ 2778703 w 5188449"/>
              <a:gd name="connsiteY5" fmla="*/ 0 h 584775"/>
              <a:gd name="connsiteX6" fmla="*/ 3199544 w 5188449"/>
              <a:gd name="connsiteY6" fmla="*/ 0 h 584775"/>
              <a:gd name="connsiteX7" fmla="*/ 3879807 w 5188449"/>
              <a:gd name="connsiteY7" fmla="*/ 0 h 584775"/>
              <a:gd name="connsiteX8" fmla="*/ 4352532 w 5188449"/>
              <a:gd name="connsiteY8" fmla="*/ 0 h 584775"/>
              <a:gd name="connsiteX9" fmla="*/ 5188449 w 5188449"/>
              <a:gd name="connsiteY9" fmla="*/ 0 h 584775"/>
              <a:gd name="connsiteX10" fmla="*/ 5188449 w 5188449"/>
              <a:gd name="connsiteY10" fmla="*/ 584775 h 584775"/>
              <a:gd name="connsiteX11" fmla="*/ 4663839 w 5188449"/>
              <a:gd name="connsiteY11" fmla="*/ 584775 h 584775"/>
              <a:gd name="connsiteX12" fmla="*/ 4087345 w 5188449"/>
              <a:gd name="connsiteY12" fmla="*/ 584775 h 584775"/>
              <a:gd name="connsiteX13" fmla="*/ 3562735 w 5188449"/>
              <a:gd name="connsiteY13" fmla="*/ 584775 h 584775"/>
              <a:gd name="connsiteX14" fmla="*/ 3090010 w 5188449"/>
              <a:gd name="connsiteY14" fmla="*/ 584775 h 584775"/>
              <a:gd name="connsiteX15" fmla="*/ 2513515 w 5188449"/>
              <a:gd name="connsiteY15" fmla="*/ 584775 h 584775"/>
              <a:gd name="connsiteX16" fmla="*/ 2040790 w 5188449"/>
              <a:gd name="connsiteY16" fmla="*/ 584775 h 584775"/>
              <a:gd name="connsiteX17" fmla="*/ 1619949 w 5188449"/>
              <a:gd name="connsiteY17" fmla="*/ 584775 h 584775"/>
              <a:gd name="connsiteX18" fmla="*/ 939686 w 5188449"/>
              <a:gd name="connsiteY18" fmla="*/ 584775 h 584775"/>
              <a:gd name="connsiteX19" fmla="*/ 518845 w 5188449"/>
              <a:gd name="connsiteY19" fmla="*/ 584775 h 584775"/>
              <a:gd name="connsiteX20" fmla="*/ 0 w 5188449"/>
              <a:gd name="connsiteY20" fmla="*/ 584775 h 584775"/>
              <a:gd name="connsiteX21" fmla="*/ 0 w 5188449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88449" h="584775" extrusionOk="0">
                <a:moveTo>
                  <a:pt x="0" y="0"/>
                </a:moveTo>
                <a:cubicBezTo>
                  <a:pt x="210829" y="-2209"/>
                  <a:pt x="395440" y="29727"/>
                  <a:pt x="524610" y="0"/>
                </a:cubicBezTo>
                <a:cubicBezTo>
                  <a:pt x="653780" y="-29727"/>
                  <a:pt x="899571" y="21094"/>
                  <a:pt x="1152989" y="0"/>
                </a:cubicBezTo>
                <a:cubicBezTo>
                  <a:pt x="1406407" y="-21094"/>
                  <a:pt x="1564568" y="75232"/>
                  <a:pt x="1833252" y="0"/>
                </a:cubicBezTo>
                <a:cubicBezTo>
                  <a:pt x="2101936" y="-75232"/>
                  <a:pt x="2221662" y="48066"/>
                  <a:pt x="2357862" y="0"/>
                </a:cubicBezTo>
                <a:cubicBezTo>
                  <a:pt x="2494062" y="-48066"/>
                  <a:pt x="2574518" y="18596"/>
                  <a:pt x="2778703" y="0"/>
                </a:cubicBezTo>
                <a:cubicBezTo>
                  <a:pt x="2982888" y="-18596"/>
                  <a:pt x="3104750" y="17256"/>
                  <a:pt x="3199544" y="0"/>
                </a:cubicBezTo>
                <a:cubicBezTo>
                  <a:pt x="3294338" y="-17256"/>
                  <a:pt x="3691158" y="15334"/>
                  <a:pt x="3879807" y="0"/>
                </a:cubicBezTo>
                <a:cubicBezTo>
                  <a:pt x="4068456" y="-15334"/>
                  <a:pt x="4199798" y="43796"/>
                  <a:pt x="4352532" y="0"/>
                </a:cubicBezTo>
                <a:cubicBezTo>
                  <a:pt x="4505267" y="-43796"/>
                  <a:pt x="4788154" y="100088"/>
                  <a:pt x="5188449" y="0"/>
                </a:cubicBezTo>
                <a:cubicBezTo>
                  <a:pt x="5248422" y="157020"/>
                  <a:pt x="5144510" y="349692"/>
                  <a:pt x="5188449" y="584775"/>
                </a:cubicBezTo>
                <a:cubicBezTo>
                  <a:pt x="4946085" y="607887"/>
                  <a:pt x="4906984" y="527378"/>
                  <a:pt x="4663839" y="584775"/>
                </a:cubicBezTo>
                <a:cubicBezTo>
                  <a:pt x="4420694" y="642172"/>
                  <a:pt x="4241674" y="523128"/>
                  <a:pt x="4087345" y="584775"/>
                </a:cubicBezTo>
                <a:cubicBezTo>
                  <a:pt x="3933016" y="646422"/>
                  <a:pt x="3767477" y="582072"/>
                  <a:pt x="3562735" y="584775"/>
                </a:cubicBezTo>
                <a:cubicBezTo>
                  <a:pt x="3357993" y="587478"/>
                  <a:pt x="3221081" y="544858"/>
                  <a:pt x="3090010" y="584775"/>
                </a:cubicBezTo>
                <a:cubicBezTo>
                  <a:pt x="2958940" y="624692"/>
                  <a:pt x="2781075" y="535501"/>
                  <a:pt x="2513515" y="584775"/>
                </a:cubicBezTo>
                <a:cubicBezTo>
                  <a:pt x="2245955" y="634049"/>
                  <a:pt x="2207812" y="570510"/>
                  <a:pt x="2040790" y="584775"/>
                </a:cubicBezTo>
                <a:cubicBezTo>
                  <a:pt x="1873768" y="599040"/>
                  <a:pt x="1795064" y="538917"/>
                  <a:pt x="1619949" y="584775"/>
                </a:cubicBezTo>
                <a:cubicBezTo>
                  <a:pt x="1444834" y="630633"/>
                  <a:pt x="1077634" y="552586"/>
                  <a:pt x="939686" y="584775"/>
                </a:cubicBezTo>
                <a:cubicBezTo>
                  <a:pt x="801738" y="616964"/>
                  <a:pt x="656543" y="541746"/>
                  <a:pt x="518845" y="584775"/>
                </a:cubicBezTo>
                <a:cubicBezTo>
                  <a:pt x="381147" y="627804"/>
                  <a:pt x="116498" y="534806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八、叶绿体功能的实验验证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Picture 6" title="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4879" y="1842455"/>
            <a:ext cx="5539726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 2" title=""/>
          <p:cNvSpPr/>
          <p:nvPr>
            <p:custDataLst>
              <p:tags r:id="rId7"/>
            </p:custDataLst>
          </p:nvPr>
        </p:nvSpPr>
        <p:spPr>
          <a:xfrm>
            <a:off x="1902957" y="1672944"/>
            <a:ext cx="1580739" cy="5048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noProof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三棱镜</a:t>
            </a:r>
            <a:endParaRPr lang="zh-CN" altLang="en-US" sz="3200" b="1" noProof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2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88510" y="4822825"/>
            <a:ext cx="754126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latin typeface="宋体" panose="02010600030101010101" pitchFamily="2" charset="-122"/>
              </a:rPr>
              <a:t>结论：</a:t>
            </a: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</a:rPr>
              <a:t>叶绿体主要吸收红光和蓝紫光</a:t>
            </a:r>
            <a:endParaRPr lang="zh-CN" altLang="en-US" sz="3600" b="1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5" name="文本框 32" title=""/>
          <p:cNvSpPr txBox="1"/>
          <p:nvPr>
            <p:custDataLst>
              <p:tags r:id="rId9"/>
            </p:custDataLst>
          </p:nvPr>
        </p:nvSpPr>
        <p:spPr>
          <a:xfrm>
            <a:off x="89899" y="788408"/>
            <a:ext cx="3396615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恩格尔曼实验二</a:t>
            </a:r>
            <a:endParaRPr lang="zh-CN" altLang="en-US" sz="3600" b="1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10" title=""/>
          <p:cNvSpPr txBox="1"/>
          <p:nvPr>
            <p:custDataLst>
              <p:tags r:id="rId10"/>
            </p:custDataLst>
          </p:nvPr>
        </p:nvSpPr>
        <p:spPr>
          <a:xfrm>
            <a:off x="89899" y="5551290"/>
            <a:ext cx="54908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综合上述两个实验可以得出：</a:t>
            </a:r>
            <a:endParaRPr lang="zh-CN" altLang="en-US" sz="3200" b="1">
              <a:solidFill>
                <a:srgbClr val="008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 title=""/>
          <p:cNvGrpSpPr/>
          <p:nvPr>
            <p:custDataLst>
              <p:tags r:id="rId11"/>
            </p:custDataLst>
          </p:nvPr>
        </p:nvGrpSpPr>
        <p:grpSpPr>
          <a:xfrm>
            <a:off x="1721042" y="2177769"/>
            <a:ext cx="1946832" cy="1146637"/>
            <a:chOff x="1803235" y="2401688"/>
            <a:chExt cx="1946832" cy="1146637"/>
          </a:xfrm>
        </p:grpSpPr>
        <p:sp>
          <p:nvSpPr>
            <p:cNvPr id="8" name="文本框 17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803235" y="2963550"/>
              <a:ext cx="1946832" cy="584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照射水绵</a:t>
              </a:r>
              <a:endPara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9" name="直接箭头连接符 14"/>
            <p:cNvCxnSpPr>
              <a:stCxn id="3" idx="2"/>
              <a:endCxn id="8" idx="0"/>
            </p:cNvCxnSpPr>
            <p:nvPr>
              <p:custDataLst>
                <p:tags r:id="rId13"/>
              </p:custDataLst>
            </p:nvPr>
          </p:nvCxnSpPr>
          <p:spPr>
            <a:xfrm>
              <a:off x="2775520" y="2401688"/>
              <a:ext cx="1131" cy="561862"/>
            </a:xfrm>
            <a:prstGeom prst="straightConnector1">
              <a:avLst/>
            </a:prstGeom>
            <a:ln w="38100">
              <a:solidFill>
                <a:srgbClr val="00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 title=""/>
          <p:cNvGrpSpPr/>
          <p:nvPr>
            <p:custDataLst>
              <p:tags r:id="rId14"/>
            </p:custDataLst>
          </p:nvPr>
        </p:nvGrpSpPr>
        <p:grpSpPr>
          <a:xfrm>
            <a:off x="750774" y="3324406"/>
            <a:ext cx="3910214" cy="1651922"/>
            <a:chOff x="832967" y="3548325"/>
            <a:chExt cx="3910214" cy="1651922"/>
          </a:xfrm>
        </p:grpSpPr>
        <p:sp>
          <p:nvSpPr>
            <p:cNvPr id="11" name="Text Box 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832967" y="4123029"/>
              <a:ext cx="3910214" cy="107721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好氧细菌聚集在红光和蓝紫光的区域</a:t>
              </a:r>
              <a:endPara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2" name="直接箭头连接符 16"/>
            <p:cNvCxnSpPr>
              <a:stCxn id="8" idx="2"/>
              <a:endCxn id="11" idx="0"/>
            </p:cNvCxnSpPr>
            <p:nvPr>
              <p:custDataLst>
                <p:tags r:id="rId16"/>
              </p:custDataLst>
            </p:nvPr>
          </p:nvCxnSpPr>
          <p:spPr>
            <a:xfrm>
              <a:off x="2776651" y="3548325"/>
              <a:ext cx="11423" cy="574704"/>
            </a:xfrm>
            <a:prstGeom prst="straightConnector1">
              <a:avLst/>
            </a:prstGeom>
            <a:ln w="38100">
              <a:solidFill>
                <a:srgbClr val="00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 title=""/>
          <p:cNvSpPr txBox="1"/>
          <p:nvPr>
            <p:custDataLst>
              <p:tags r:id="rId17"/>
            </p:custDataLst>
          </p:nvPr>
        </p:nvSpPr>
        <p:spPr>
          <a:xfrm>
            <a:off x="845185" y="6054090"/>
            <a:ext cx="108972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叶绿体主要吸收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红光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3600" b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蓝紫光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用于光合作用放出</a:t>
            </a:r>
            <a:r>
              <a:rPr lang="en-US" altLang="zh-CN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3600" b="1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6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光合作用的过程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" y="931862"/>
            <a:ext cx="2832408" cy="584775"/>
          </a:xfrm>
          <a:custGeom>
            <a:gdLst>
              <a:gd name="connsiteX0" fmla="*/ 0 w 2832408"/>
              <a:gd name="connsiteY0" fmla="*/ 0 h 584775"/>
              <a:gd name="connsiteX1" fmla="*/ 538158 w 2832408"/>
              <a:gd name="connsiteY1" fmla="*/ 0 h 584775"/>
              <a:gd name="connsiteX2" fmla="*/ 1132963 w 2832408"/>
              <a:gd name="connsiteY2" fmla="*/ 0 h 584775"/>
              <a:gd name="connsiteX3" fmla="*/ 1756093 w 2832408"/>
              <a:gd name="connsiteY3" fmla="*/ 0 h 584775"/>
              <a:gd name="connsiteX4" fmla="*/ 2294250 w 2832408"/>
              <a:gd name="connsiteY4" fmla="*/ 0 h 584775"/>
              <a:gd name="connsiteX5" fmla="*/ 2832408 w 2832408"/>
              <a:gd name="connsiteY5" fmla="*/ 0 h 584775"/>
              <a:gd name="connsiteX6" fmla="*/ 2832408 w 2832408"/>
              <a:gd name="connsiteY6" fmla="*/ 584775 h 584775"/>
              <a:gd name="connsiteX7" fmla="*/ 2209278 w 2832408"/>
              <a:gd name="connsiteY7" fmla="*/ 584775 h 584775"/>
              <a:gd name="connsiteX8" fmla="*/ 1586148 w 2832408"/>
              <a:gd name="connsiteY8" fmla="*/ 584775 h 584775"/>
              <a:gd name="connsiteX9" fmla="*/ 1076315 w 2832408"/>
              <a:gd name="connsiteY9" fmla="*/ 584775 h 584775"/>
              <a:gd name="connsiteX10" fmla="*/ 566482 w 2832408"/>
              <a:gd name="connsiteY10" fmla="*/ 584775 h 584775"/>
              <a:gd name="connsiteX11" fmla="*/ 0 w 2832408"/>
              <a:gd name="connsiteY11" fmla="*/ 584775 h 584775"/>
              <a:gd name="connsiteX12" fmla="*/ 0 w 283240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2408" h="584775" extrusionOk="0">
                <a:moveTo>
                  <a:pt x="0" y="0"/>
                </a:moveTo>
                <a:cubicBezTo>
                  <a:pt x="260813" y="-58967"/>
                  <a:pt x="385300" y="42192"/>
                  <a:pt x="538158" y="0"/>
                </a:cubicBezTo>
                <a:cubicBezTo>
                  <a:pt x="691016" y="-42192"/>
                  <a:pt x="883346" y="10980"/>
                  <a:pt x="1132963" y="0"/>
                </a:cubicBezTo>
                <a:cubicBezTo>
                  <a:pt x="1382580" y="-10980"/>
                  <a:pt x="1543442" y="20170"/>
                  <a:pt x="1756093" y="0"/>
                </a:cubicBezTo>
                <a:cubicBezTo>
                  <a:pt x="1968744" y="-20170"/>
                  <a:pt x="2137034" y="12534"/>
                  <a:pt x="2294250" y="0"/>
                </a:cubicBezTo>
                <a:cubicBezTo>
                  <a:pt x="2451466" y="-12534"/>
                  <a:pt x="2639147" y="29185"/>
                  <a:pt x="2832408" y="0"/>
                </a:cubicBezTo>
                <a:cubicBezTo>
                  <a:pt x="2899278" y="267246"/>
                  <a:pt x="2816343" y="325058"/>
                  <a:pt x="2832408" y="584775"/>
                </a:cubicBezTo>
                <a:cubicBezTo>
                  <a:pt x="2599085" y="657255"/>
                  <a:pt x="2510277" y="546322"/>
                  <a:pt x="2209278" y="584775"/>
                </a:cubicBezTo>
                <a:cubicBezTo>
                  <a:pt x="1908279" y="623228"/>
                  <a:pt x="1793144" y="512673"/>
                  <a:pt x="1586148" y="584775"/>
                </a:cubicBezTo>
                <a:cubicBezTo>
                  <a:pt x="1379152" y="656877"/>
                  <a:pt x="1304055" y="558908"/>
                  <a:pt x="1076315" y="584775"/>
                </a:cubicBezTo>
                <a:cubicBezTo>
                  <a:pt x="848575" y="610642"/>
                  <a:pt x="735757" y="568550"/>
                  <a:pt x="566482" y="584775"/>
                </a:cubicBezTo>
                <a:cubicBezTo>
                  <a:pt x="397207" y="601000"/>
                  <a:pt x="244227" y="584680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一、光合作用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2" title=""/>
          <p:cNvSpPr txBox="1"/>
          <p:nvPr>
            <p:custDataLst>
              <p:tags r:id="rId9"/>
            </p:custDataLst>
          </p:nvPr>
        </p:nvSpPr>
        <p:spPr>
          <a:xfrm>
            <a:off x="590550" y="2108200"/>
            <a:ext cx="1087818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E6254"/>
                </a:solidFill>
              </a:rPr>
              <a:t>       指绿色植物通过</a:t>
            </a:r>
            <a:r>
              <a:rPr lang="zh-CN" altLang="en-US" sz="3200" b="1">
                <a:solidFill>
                  <a:srgbClr val="C00000"/>
                </a:solidFill>
              </a:rPr>
              <a:t>叶绿体</a:t>
            </a:r>
            <a:r>
              <a:rPr lang="zh-CN" altLang="en-US" sz="3200" b="1">
                <a:solidFill>
                  <a:srgbClr val="0E6254"/>
                </a:solidFill>
              </a:rPr>
              <a:t>，利用</a:t>
            </a:r>
            <a:r>
              <a:rPr lang="zh-CN" altLang="en-US" sz="3200" b="1">
                <a:solidFill>
                  <a:srgbClr val="C00000"/>
                </a:solidFill>
              </a:rPr>
              <a:t>光能</a:t>
            </a:r>
            <a:r>
              <a:rPr lang="zh-CN" altLang="en-US" sz="3200" b="1">
                <a:solidFill>
                  <a:srgbClr val="0E6254"/>
                </a:solidFill>
              </a:rPr>
              <a:t>，将</a:t>
            </a:r>
            <a:r>
              <a:rPr lang="zh-CN" altLang="en-US" sz="3200" b="1">
                <a:solidFill>
                  <a:srgbClr val="C00000"/>
                </a:solidFill>
              </a:rPr>
              <a:t>二氧化碳和水</a:t>
            </a:r>
            <a:r>
              <a:rPr lang="zh-CN" altLang="en-US" sz="3200" b="1">
                <a:solidFill>
                  <a:srgbClr val="0E6254"/>
                </a:solidFill>
              </a:rPr>
              <a:t>转化成</a:t>
            </a:r>
            <a:r>
              <a:rPr lang="zh-CN" altLang="en-US" sz="3200" b="1">
                <a:solidFill>
                  <a:srgbClr val="0E6254"/>
                </a:solidFill>
                <a:highlight>
                  <a:srgbClr val="FFFF00"/>
                </a:highlight>
              </a:rPr>
              <a:t>储存着能量</a:t>
            </a:r>
            <a:r>
              <a:rPr lang="zh-CN" altLang="en-US" sz="3200" b="1">
                <a:solidFill>
                  <a:srgbClr val="0E6254"/>
                </a:solidFill>
              </a:rPr>
              <a:t>的</a:t>
            </a:r>
            <a:r>
              <a:rPr lang="zh-CN" altLang="en-US" sz="3200" b="1">
                <a:solidFill>
                  <a:srgbClr val="C00000"/>
                </a:solidFill>
              </a:rPr>
              <a:t>有机物</a:t>
            </a:r>
            <a:r>
              <a:rPr lang="zh-CN" altLang="en-US" sz="3200" b="1">
                <a:solidFill>
                  <a:srgbClr val="0E6254"/>
                </a:solidFill>
              </a:rPr>
              <a:t>，并且释放出</a:t>
            </a:r>
            <a:r>
              <a:rPr lang="zh-CN" altLang="en-US" sz="3200" b="1">
                <a:solidFill>
                  <a:srgbClr val="C00000"/>
                </a:solidFill>
              </a:rPr>
              <a:t>氧气</a:t>
            </a:r>
            <a:r>
              <a:rPr lang="zh-CN" altLang="en-US" sz="3200" b="1">
                <a:solidFill>
                  <a:srgbClr val="0E6254"/>
                </a:solidFill>
              </a:rPr>
              <a:t>的过程。</a:t>
            </a:r>
            <a:endParaRPr lang="zh-CN" altLang="en-US" sz="3200" b="1">
              <a:solidFill>
                <a:srgbClr val="0E6254"/>
              </a:solidFill>
            </a:endParaRPr>
          </a:p>
        </p:txBody>
      </p:sp>
      <p:grpSp>
        <p:nvGrpSpPr>
          <p:cNvPr id="4" name="组合 3" title=""/>
          <p:cNvGrpSpPr/>
          <p:nvPr>
            <p:custDataLst>
              <p:tags r:id="rId10"/>
            </p:custDataLst>
          </p:nvPr>
        </p:nvGrpSpPr>
        <p:grpSpPr>
          <a:xfrm>
            <a:off x="1892089" y="3607799"/>
            <a:ext cx="6993361" cy="984392"/>
            <a:chOff x="2352" y="5340"/>
            <a:chExt cx="11040" cy="1554"/>
          </a:xfrm>
        </p:grpSpPr>
        <p:sp>
          <p:nvSpPr>
            <p:cNvPr id="5" name="文本框 171010"/>
            <p:cNvSpPr txBox="1"/>
            <p:nvPr>
              <p:custDataLst>
                <p:tags r:id="rId11"/>
              </p:custDataLst>
            </p:nvPr>
          </p:nvSpPr>
          <p:spPr>
            <a:xfrm>
              <a:off x="2352" y="5614"/>
              <a:ext cx="11040" cy="9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sz="3200" b="1" baseline="-25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+ H</a:t>
              </a:r>
              <a:r>
                <a:rPr lang="en-US" altLang="zh-CN" sz="3200" b="1" baseline="-25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               </a:t>
              </a: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sz="3200" b="1" baseline="-25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zh-CN" alt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+O</a:t>
              </a:r>
              <a:r>
                <a:rPr lang="en-US" altLang="zh-CN" sz="3200" b="1" baseline="-25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32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右箭头 5"/>
            <p:cNvSpPr/>
            <p:nvPr>
              <p:custDataLst>
                <p:tags r:id="rId12"/>
              </p:custDataLst>
            </p:nvPr>
          </p:nvSpPr>
          <p:spPr>
            <a:xfrm>
              <a:off x="6022" y="6011"/>
              <a:ext cx="1968" cy="154"/>
            </a:xfrm>
            <a:prstGeom prst="rightArrow">
              <a:avLst>
                <a:gd name="adj1" fmla="val 50000"/>
                <a:gd name="adj2" fmla="val 179478"/>
              </a:avLst>
            </a:prstGeom>
            <a:solidFill>
              <a:srgbClr val="000000"/>
            </a:solidFill>
            <a:ln w="9525">
              <a:noFill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sz="3190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</a:rPr>
                <a:t>               </a:t>
              </a:r>
              <a:endParaRPr lang="en-US" sz="319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171012"/>
            <p:cNvSpPr txBox="1"/>
            <p:nvPr>
              <p:custDataLst>
                <p:tags r:id="rId13"/>
              </p:custDataLst>
            </p:nvPr>
          </p:nvSpPr>
          <p:spPr>
            <a:xfrm>
              <a:off x="6064" y="5340"/>
              <a:ext cx="1488" cy="7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光能</a:t>
              </a:r>
              <a:endParaRPr lang="zh-CN" altLang="en-US" sz="2400" b="1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171013"/>
            <p:cNvSpPr txBox="1"/>
            <p:nvPr>
              <p:custDataLst>
                <p:tags r:id="rId14"/>
              </p:custDataLst>
            </p:nvPr>
          </p:nvSpPr>
          <p:spPr>
            <a:xfrm>
              <a:off x="6064" y="6165"/>
              <a:ext cx="1884" cy="7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b="1">
                  <a:solidFill>
                    <a:srgbClr val="00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叶绿体</a:t>
              </a:r>
              <a:endPara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Box 31" title=""/>
          <p:cNvSpPr txBox="1"/>
          <p:nvPr>
            <p:custDataLst>
              <p:tags r:id="rId15"/>
            </p:custDataLst>
          </p:nvPr>
        </p:nvSpPr>
        <p:spPr>
          <a:xfrm>
            <a:off x="223627" y="3448277"/>
            <a:ext cx="16684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</a:pP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2.过程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TextBox 31" title=""/>
          <p:cNvSpPr txBox="1"/>
          <p:nvPr>
            <p:custDataLst>
              <p:tags r:id="rId16"/>
            </p:custDataLst>
          </p:nvPr>
        </p:nvSpPr>
        <p:spPr>
          <a:xfrm>
            <a:off x="153194" y="1670199"/>
            <a:ext cx="16684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 title=""/>
          <p:cNvSpPr txBox="1"/>
          <p:nvPr>
            <p:custDataLst>
              <p:tags r:id="rId17"/>
            </p:custDataLst>
          </p:nvPr>
        </p:nvSpPr>
        <p:spPr>
          <a:xfrm>
            <a:off x="8483290" y="4069589"/>
            <a:ext cx="3236642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(CH</a:t>
            </a:r>
            <a:r>
              <a:rPr lang="en-US" altLang="zh-CN" sz="3200" b="1" baseline="-25000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O)</a:t>
            </a:r>
            <a:r>
              <a:rPr lang="zh-CN" altLang="en-US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表示糖类</a:t>
            </a:r>
            <a:endParaRPr lang="zh-CN" altLang="en-US" sz="3200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 title=""/>
          <p:cNvSpPr txBox="1"/>
          <p:nvPr>
            <p:custDataLst>
              <p:tags r:id="rId18"/>
            </p:custDataLst>
          </p:nvPr>
        </p:nvSpPr>
        <p:spPr>
          <a:xfrm>
            <a:off x="295275" y="4964430"/>
            <a:ext cx="1597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</a:pP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3.实质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 title=""/>
          <p:cNvSpPr txBox="1"/>
          <p:nvPr>
            <p:custDataLst>
              <p:tags r:id="rId19"/>
            </p:custDataLst>
          </p:nvPr>
        </p:nvSpPr>
        <p:spPr>
          <a:xfrm>
            <a:off x="1637665" y="4964430"/>
            <a:ext cx="53663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  <a:buNone/>
            </a:pPr>
            <a:r>
              <a:rPr lang="en-US" altLang="zh-CN" sz="3600" b="1" err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合成有机物，储存能量</a:t>
            </a: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3600" b="1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1" name="文本框 20" title=""/>
          <p:cNvSpPr txBox="1"/>
          <p:nvPr>
            <p:custDataLst>
              <p:tags r:id="rId20"/>
            </p:custDataLst>
          </p:nvPr>
        </p:nvSpPr>
        <p:spPr>
          <a:xfrm>
            <a:off x="889000" y="5829289"/>
            <a:ext cx="10838984" cy="58477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  <a:buNone/>
            </a:pPr>
            <a:r>
              <a:rPr lang="en-US" altLang="zh-CN" sz="3200" b="1" err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将无机物合成有机物，光能转换为有机物中稳定的化学能</a:t>
            </a: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en-US" sz="32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光合作用的过程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931862"/>
            <a:ext cx="8887522" cy="584775"/>
          </a:xfrm>
          <a:custGeom>
            <a:gdLst>
              <a:gd name="connsiteX0" fmla="*/ 0 w 8887522"/>
              <a:gd name="connsiteY0" fmla="*/ 0 h 584775"/>
              <a:gd name="connsiteX1" fmla="*/ 503626 w 8887522"/>
              <a:gd name="connsiteY1" fmla="*/ 0 h 584775"/>
              <a:gd name="connsiteX2" fmla="*/ 1185003 w 8887522"/>
              <a:gd name="connsiteY2" fmla="*/ 0 h 584775"/>
              <a:gd name="connsiteX3" fmla="*/ 1955255 w 8887522"/>
              <a:gd name="connsiteY3" fmla="*/ 0 h 584775"/>
              <a:gd name="connsiteX4" fmla="*/ 2458881 w 8887522"/>
              <a:gd name="connsiteY4" fmla="*/ 0 h 584775"/>
              <a:gd name="connsiteX5" fmla="*/ 2784757 w 8887522"/>
              <a:gd name="connsiteY5" fmla="*/ 0 h 584775"/>
              <a:gd name="connsiteX6" fmla="*/ 3110633 w 8887522"/>
              <a:gd name="connsiteY6" fmla="*/ 0 h 584775"/>
              <a:gd name="connsiteX7" fmla="*/ 3880885 w 8887522"/>
              <a:gd name="connsiteY7" fmla="*/ 0 h 584775"/>
              <a:gd name="connsiteX8" fmla="*/ 4295636 w 8887522"/>
              <a:gd name="connsiteY8" fmla="*/ 0 h 584775"/>
              <a:gd name="connsiteX9" fmla="*/ 4888137 w 8887522"/>
              <a:gd name="connsiteY9" fmla="*/ 0 h 584775"/>
              <a:gd name="connsiteX10" fmla="*/ 5658389 w 8887522"/>
              <a:gd name="connsiteY10" fmla="*/ 0 h 584775"/>
              <a:gd name="connsiteX11" fmla="*/ 5984265 w 8887522"/>
              <a:gd name="connsiteY11" fmla="*/ 0 h 584775"/>
              <a:gd name="connsiteX12" fmla="*/ 6665642 w 8887522"/>
              <a:gd name="connsiteY12" fmla="*/ 0 h 584775"/>
              <a:gd name="connsiteX13" fmla="*/ 7258143 w 8887522"/>
              <a:gd name="connsiteY13" fmla="*/ 0 h 584775"/>
              <a:gd name="connsiteX14" fmla="*/ 8028395 w 8887522"/>
              <a:gd name="connsiteY14" fmla="*/ 0 h 584775"/>
              <a:gd name="connsiteX15" fmla="*/ 8887522 w 8887522"/>
              <a:gd name="connsiteY15" fmla="*/ 0 h 584775"/>
              <a:gd name="connsiteX16" fmla="*/ 8887522 w 8887522"/>
              <a:gd name="connsiteY16" fmla="*/ 584775 h 584775"/>
              <a:gd name="connsiteX17" fmla="*/ 8117270 w 8887522"/>
              <a:gd name="connsiteY17" fmla="*/ 584775 h 584775"/>
              <a:gd name="connsiteX18" fmla="*/ 7347018 w 8887522"/>
              <a:gd name="connsiteY18" fmla="*/ 584775 h 584775"/>
              <a:gd name="connsiteX19" fmla="*/ 7021142 w 8887522"/>
              <a:gd name="connsiteY19" fmla="*/ 584775 h 584775"/>
              <a:gd name="connsiteX20" fmla="*/ 6250890 w 8887522"/>
              <a:gd name="connsiteY20" fmla="*/ 584775 h 584775"/>
              <a:gd name="connsiteX21" fmla="*/ 5658389 w 8887522"/>
              <a:gd name="connsiteY21" fmla="*/ 584775 h 584775"/>
              <a:gd name="connsiteX22" fmla="*/ 4977012 w 8887522"/>
              <a:gd name="connsiteY22" fmla="*/ 584775 h 584775"/>
              <a:gd name="connsiteX23" fmla="*/ 4206760 w 8887522"/>
              <a:gd name="connsiteY23" fmla="*/ 584775 h 584775"/>
              <a:gd name="connsiteX24" fmla="*/ 3525384 w 8887522"/>
              <a:gd name="connsiteY24" fmla="*/ 584775 h 584775"/>
              <a:gd name="connsiteX25" fmla="*/ 2755132 w 8887522"/>
              <a:gd name="connsiteY25" fmla="*/ 584775 h 584775"/>
              <a:gd name="connsiteX26" fmla="*/ 2251506 w 8887522"/>
              <a:gd name="connsiteY26" fmla="*/ 584775 h 584775"/>
              <a:gd name="connsiteX27" fmla="*/ 1481254 w 8887522"/>
              <a:gd name="connsiteY27" fmla="*/ 584775 h 584775"/>
              <a:gd name="connsiteX28" fmla="*/ 977627 w 8887522"/>
              <a:gd name="connsiteY28" fmla="*/ 584775 h 584775"/>
              <a:gd name="connsiteX29" fmla="*/ 0 w 8887522"/>
              <a:gd name="connsiteY29" fmla="*/ 584775 h 584775"/>
              <a:gd name="connsiteX30" fmla="*/ 0 w 8887522"/>
              <a:gd name="connsiteY30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887522" h="584775" extrusionOk="0">
                <a:moveTo>
                  <a:pt x="0" y="0"/>
                </a:moveTo>
                <a:cubicBezTo>
                  <a:pt x="231425" y="-45676"/>
                  <a:pt x="384848" y="26349"/>
                  <a:pt x="503626" y="0"/>
                </a:cubicBezTo>
                <a:cubicBezTo>
                  <a:pt x="622404" y="-26349"/>
                  <a:pt x="959587" y="42884"/>
                  <a:pt x="1185003" y="0"/>
                </a:cubicBezTo>
                <a:cubicBezTo>
                  <a:pt x="1410419" y="-42884"/>
                  <a:pt x="1629805" y="69570"/>
                  <a:pt x="1955255" y="0"/>
                </a:cubicBezTo>
                <a:cubicBezTo>
                  <a:pt x="2280705" y="-69570"/>
                  <a:pt x="2210124" y="51512"/>
                  <a:pt x="2458881" y="0"/>
                </a:cubicBezTo>
                <a:cubicBezTo>
                  <a:pt x="2707638" y="-51512"/>
                  <a:pt x="2678327" y="750"/>
                  <a:pt x="2784757" y="0"/>
                </a:cubicBezTo>
                <a:cubicBezTo>
                  <a:pt x="2891187" y="-750"/>
                  <a:pt x="2953918" y="36565"/>
                  <a:pt x="3110633" y="0"/>
                </a:cubicBezTo>
                <a:cubicBezTo>
                  <a:pt x="3267348" y="-36565"/>
                  <a:pt x="3498394" y="3442"/>
                  <a:pt x="3880885" y="0"/>
                </a:cubicBezTo>
                <a:cubicBezTo>
                  <a:pt x="4263376" y="-3442"/>
                  <a:pt x="4179438" y="12703"/>
                  <a:pt x="4295636" y="0"/>
                </a:cubicBezTo>
                <a:cubicBezTo>
                  <a:pt x="4411834" y="-12703"/>
                  <a:pt x="4605832" y="865"/>
                  <a:pt x="4888137" y="0"/>
                </a:cubicBezTo>
                <a:cubicBezTo>
                  <a:pt x="5170442" y="-865"/>
                  <a:pt x="5367046" y="80621"/>
                  <a:pt x="5658389" y="0"/>
                </a:cubicBezTo>
                <a:cubicBezTo>
                  <a:pt x="5949732" y="-80621"/>
                  <a:pt x="5821727" y="6142"/>
                  <a:pt x="5984265" y="0"/>
                </a:cubicBezTo>
                <a:cubicBezTo>
                  <a:pt x="6146803" y="-6142"/>
                  <a:pt x="6441025" y="35351"/>
                  <a:pt x="6665642" y="0"/>
                </a:cubicBezTo>
                <a:cubicBezTo>
                  <a:pt x="6890259" y="-35351"/>
                  <a:pt x="7090382" y="34590"/>
                  <a:pt x="7258143" y="0"/>
                </a:cubicBezTo>
                <a:cubicBezTo>
                  <a:pt x="7425904" y="-34590"/>
                  <a:pt x="7757411" y="19102"/>
                  <a:pt x="8028395" y="0"/>
                </a:cubicBezTo>
                <a:cubicBezTo>
                  <a:pt x="8299379" y="-19102"/>
                  <a:pt x="8637322" y="68181"/>
                  <a:pt x="8887522" y="0"/>
                </a:cubicBezTo>
                <a:cubicBezTo>
                  <a:pt x="8934118" y="268023"/>
                  <a:pt x="8823840" y="387870"/>
                  <a:pt x="8887522" y="584775"/>
                </a:cubicBezTo>
                <a:cubicBezTo>
                  <a:pt x="8530723" y="656043"/>
                  <a:pt x="8412818" y="533266"/>
                  <a:pt x="8117270" y="584775"/>
                </a:cubicBezTo>
                <a:cubicBezTo>
                  <a:pt x="7821722" y="636284"/>
                  <a:pt x="7549900" y="570178"/>
                  <a:pt x="7347018" y="584775"/>
                </a:cubicBezTo>
                <a:cubicBezTo>
                  <a:pt x="7144136" y="599372"/>
                  <a:pt x="7156813" y="552521"/>
                  <a:pt x="7021142" y="584775"/>
                </a:cubicBezTo>
                <a:cubicBezTo>
                  <a:pt x="6885471" y="617029"/>
                  <a:pt x="6451535" y="574103"/>
                  <a:pt x="6250890" y="584775"/>
                </a:cubicBezTo>
                <a:cubicBezTo>
                  <a:pt x="6050245" y="595447"/>
                  <a:pt x="5876085" y="520194"/>
                  <a:pt x="5658389" y="584775"/>
                </a:cubicBezTo>
                <a:cubicBezTo>
                  <a:pt x="5440693" y="649356"/>
                  <a:pt x="5210336" y="566548"/>
                  <a:pt x="4977012" y="584775"/>
                </a:cubicBezTo>
                <a:cubicBezTo>
                  <a:pt x="4743688" y="603002"/>
                  <a:pt x="4578204" y="561819"/>
                  <a:pt x="4206760" y="584775"/>
                </a:cubicBezTo>
                <a:cubicBezTo>
                  <a:pt x="3835316" y="607731"/>
                  <a:pt x="3749246" y="544368"/>
                  <a:pt x="3525384" y="584775"/>
                </a:cubicBezTo>
                <a:cubicBezTo>
                  <a:pt x="3301522" y="625182"/>
                  <a:pt x="2943932" y="581717"/>
                  <a:pt x="2755132" y="584775"/>
                </a:cubicBezTo>
                <a:cubicBezTo>
                  <a:pt x="2566332" y="587833"/>
                  <a:pt x="2448510" y="544186"/>
                  <a:pt x="2251506" y="584775"/>
                </a:cubicBezTo>
                <a:cubicBezTo>
                  <a:pt x="2054502" y="625364"/>
                  <a:pt x="1657922" y="547208"/>
                  <a:pt x="1481254" y="584775"/>
                </a:cubicBezTo>
                <a:cubicBezTo>
                  <a:pt x="1304586" y="622342"/>
                  <a:pt x="1202976" y="545360"/>
                  <a:pt x="977627" y="584775"/>
                </a:cubicBezTo>
                <a:cubicBezTo>
                  <a:pt x="752278" y="624190"/>
                  <a:pt x="249983" y="500676"/>
                  <a:pt x="0" y="584775"/>
                </a:cubicBezTo>
                <a:cubicBezTo>
                  <a:pt x="-26900" y="405710"/>
                  <a:pt x="66388" y="26050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二、探索光合作用原理的部分实验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世纪末</a:t>
            </a:r>
            <a:endParaRPr lang="zh-CN" altLang="en-US" sz="32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9"/>
            </p:custDataLst>
          </p:nvPr>
        </p:nvSpPr>
        <p:spPr>
          <a:xfrm>
            <a:off x="193675" y="1856105"/>
            <a:ext cx="115728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19世纪60年代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，科学界普遍认为，在光合作用中，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zh-CN" altLang="en-US" sz="32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分子的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被分开，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32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被释放，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32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结合成甲醛，然后甲醛分子缩合成糖。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019" name="文本框 32018" title=""/>
          <p:cNvSpPr txBox="1"/>
          <p:nvPr>
            <p:custDataLst>
              <p:tags r:id="rId10"/>
            </p:custDataLst>
          </p:nvPr>
        </p:nvSpPr>
        <p:spPr>
          <a:xfrm>
            <a:off x="193454" y="3292392"/>
            <a:ext cx="11055254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en-US" altLang="zh-CN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1928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年，科学家发现</a:t>
            </a: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甲醛对植物有毒害作用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，而且</a:t>
            </a:r>
            <a:r>
              <a:rPr lang="zh-CN" altLang="en-US" sz="3200" b="1">
                <a:solidFill>
                  <a:srgbClr val="7030A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甲醛不能通过光合作用转化成糖类。</a:t>
            </a:r>
            <a:endParaRPr lang="zh-CN" altLang="en-US" sz="3200" b="1">
              <a:solidFill>
                <a:srgbClr val="7030A0"/>
              </a:solidFill>
              <a:highlight>
                <a:srgbClr val="FFFF00"/>
              </a:highligh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11"/>
            </p:custDataLst>
          </p:nvPr>
        </p:nvSpPr>
        <p:spPr>
          <a:xfrm>
            <a:off x="193675" y="4663440"/>
            <a:ext cx="11425555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1937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年，英国植物学家希尔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(R.Hill)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发现，在离体叶绿体的悬浮液中加入铁盐或其他氧化剂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悬浮液中有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，没有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在光照下可以释放出氧气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" y="33319"/>
            <a:ext cx="10850138" cy="584775"/>
          </a:xfrm>
          <a:custGeom>
            <a:gdLst>
              <a:gd name="connsiteX0" fmla="*/ 0 w 10850138"/>
              <a:gd name="connsiteY0" fmla="*/ 0 h 584775"/>
              <a:gd name="connsiteX1" fmla="*/ 462559 w 10850138"/>
              <a:gd name="connsiteY1" fmla="*/ 0 h 584775"/>
              <a:gd name="connsiteX2" fmla="*/ 1142120 w 10850138"/>
              <a:gd name="connsiteY2" fmla="*/ 0 h 584775"/>
              <a:gd name="connsiteX3" fmla="*/ 1930182 w 10850138"/>
              <a:gd name="connsiteY3" fmla="*/ 0 h 584775"/>
              <a:gd name="connsiteX4" fmla="*/ 2392741 w 10850138"/>
              <a:gd name="connsiteY4" fmla="*/ 0 h 584775"/>
              <a:gd name="connsiteX5" fmla="*/ 2638297 w 10850138"/>
              <a:gd name="connsiteY5" fmla="*/ 0 h 584775"/>
              <a:gd name="connsiteX6" fmla="*/ 2883852 w 10850138"/>
              <a:gd name="connsiteY6" fmla="*/ 0 h 584775"/>
              <a:gd name="connsiteX7" fmla="*/ 3671915 w 10850138"/>
              <a:gd name="connsiteY7" fmla="*/ 0 h 584775"/>
              <a:gd name="connsiteX8" fmla="*/ 4025972 w 10850138"/>
              <a:gd name="connsiteY8" fmla="*/ 0 h 584775"/>
              <a:gd name="connsiteX9" fmla="*/ 4597032 w 10850138"/>
              <a:gd name="connsiteY9" fmla="*/ 0 h 584775"/>
              <a:gd name="connsiteX10" fmla="*/ 5385095 w 10850138"/>
              <a:gd name="connsiteY10" fmla="*/ 0 h 584775"/>
              <a:gd name="connsiteX11" fmla="*/ 5630651 w 10850138"/>
              <a:gd name="connsiteY11" fmla="*/ 0 h 584775"/>
              <a:gd name="connsiteX12" fmla="*/ 6310212 w 10850138"/>
              <a:gd name="connsiteY12" fmla="*/ 0 h 584775"/>
              <a:gd name="connsiteX13" fmla="*/ 6881272 w 10850138"/>
              <a:gd name="connsiteY13" fmla="*/ 0 h 584775"/>
              <a:gd name="connsiteX14" fmla="*/ 7669334 w 10850138"/>
              <a:gd name="connsiteY14" fmla="*/ 0 h 584775"/>
              <a:gd name="connsiteX15" fmla="*/ 8240394 w 10850138"/>
              <a:gd name="connsiteY15" fmla="*/ 0 h 584775"/>
              <a:gd name="connsiteX16" fmla="*/ 8702953 w 10850138"/>
              <a:gd name="connsiteY16" fmla="*/ 0 h 584775"/>
              <a:gd name="connsiteX17" fmla="*/ 9491015 w 10850138"/>
              <a:gd name="connsiteY17" fmla="*/ 0 h 584775"/>
              <a:gd name="connsiteX18" fmla="*/ 9736571 w 10850138"/>
              <a:gd name="connsiteY18" fmla="*/ 0 h 584775"/>
              <a:gd name="connsiteX19" fmla="*/ 10090628 w 10850138"/>
              <a:gd name="connsiteY19" fmla="*/ 0 h 584775"/>
              <a:gd name="connsiteX20" fmla="*/ 10850138 w 10850138"/>
              <a:gd name="connsiteY20" fmla="*/ 0 h 584775"/>
              <a:gd name="connsiteX21" fmla="*/ 10850138 w 10850138"/>
              <a:gd name="connsiteY21" fmla="*/ 584775 h 584775"/>
              <a:gd name="connsiteX22" fmla="*/ 10062075 w 10850138"/>
              <a:gd name="connsiteY22" fmla="*/ 584775 h 584775"/>
              <a:gd name="connsiteX23" fmla="*/ 9274013 w 10850138"/>
              <a:gd name="connsiteY23" fmla="*/ 584775 h 584775"/>
              <a:gd name="connsiteX24" fmla="*/ 8594451 w 10850138"/>
              <a:gd name="connsiteY24" fmla="*/ 584775 h 584775"/>
              <a:gd name="connsiteX25" fmla="*/ 7806389 w 10850138"/>
              <a:gd name="connsiteY25" fmla="*/ 584775 h 584775"/>
              <a:gd name="connsiteX26" fmla="*/ 7343830 w 10850138"/>
              <a:gd name="connsiteY26" fmla="*/ 584775 h 584775"/>
              <a:gd name="connsiteX27" fmla="*/ 6555768 w 10850138"/>
              <a:gd name="connsiteY27" fmla="*/ 584775 h 584775"/>
              <a:gd name="connsiteX28" fmla="*/ 6093209 w 10850138"/>
              <a:gd name="connsiteY28" fmla="*/ 584775 h 584775"/>
              <a:gd name="connsiteX29" fmla="*/ 5522149 w 10850138"/>
              <a:gd name="connsiteY29" fmla="*/ 584775 h 584775"/>
              <a:gd name="connsiteX30" fmla="*/ 5276593 w 10850138"/>
              <a:gd name="connsiteY30" fmla="*/ 584775 h 584775"/>
              <a:gd name="connsiteX31" fmla="*/ 4705534 w 10850138"/>
              <a:gd name="connsiteY31" fmla="*/ 584775 h 584775"/>
              <a:gd name="connsiteX32" fmla="*/ 3917471 w 10850138"/>
              <a:gd name="connsiteY32" fmla="*/ 584775 h 584775"/>
              <a:gd name="connsiteX33" fmla="*/ 3346411 w 10850138"/>
              <a:gd name="connsiteY33" fmla="*/ 584775 h 584775"/>
              <a:gd name="connsiteX34" fmla="*/ 2558348 w 10850138"/>
              <a:gd name="connsiteY34" fmla="*/ 584775 h 584775"/>
              <a:gd name="connsiteX35" fmla="*/ 2204291 w 10850138"/>
              <a:gd name="connsiteY35" fmla="*/ 584775 h 584775"/>
              <a:gd name="connsiteX36" fmla="*/ 1850234 w 10850138"/>
              <a:gd name="connsiteY36" fmla="*/ 584775 h 584775"/>
              <a:gd name="connsiteX37" fmla="*/ 1062171 w 10850138"/>
              <a:gd name="connsiteY37" fmla="*/ 584775 h 584775"/>
              <a:gd name="connsiteX38" fmla="*/ 0 w 10850138"/>
              <a:gd name="connsiteY38" fmla="*/ 584775 h 584775"/>
              <a:gd name="connsiteX39" fmla="*/ 0 w 10850138"/>
              <a:gd name="connsiteY39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850138" h="584775" extrusionOk="0">
                <a:moveTo>
                  <a:pt x="0" y="0"/>
                </a:moveTo>
                <a:cubicBezTo>
                  <a:pt x="174695" y="-32033"/>
                  <a:pt x="293330" y="28928"/>
                  <a:pt x="462559" y="0"/>
                </a:cubicBezTo>
                <a:cubicBezTo>
                  <a:pt x="631788" y="-28928"/>
                  <a:pt x="988219" y="5018"/>
                  <a:pt x="1142120" y="0"/>
                </a:cubicBezTo>
                <a:cubicBezTo>
                  <a:pt x="1296021" y="-5018"/>
                  <a:pt x="1564566" y="68896"/>
                  <a:pt x="1930182" y="0"/>
                </a:cubicBezTo>
                <a:cubicBezTo>
                  <a:pt x="2295798" y="-68896"/>
                  <a:pt x="2180675" y="863"/>
                  <a:pt x="2392741" y="0"/>
                </a:cubicBezTo>
                <a:cubicBezTo>
                  <a:pt x="2604807" y="-863"/>
                  <a:pt x="2578548" y="7145"/>
                  <a:pt x="2638297" y="0"/>
                </a:cubicBezTo>
                <a:cubicBezTo>
                  <a:pt x="2698046" y="-7145"/>
                  <a:pt x="2813641" y="6106"/>
                  <a:pt x="2883852" y="0"/>
                </a:cubicBezTo>
                <a:cubicBezTo>
                  <a:pt x="2954063" y="-6106"/>
                  <a:pt x="3422647" y="35055"/>
                  <a:pt x="3671915" y="0"/>
                </a:cubicBezTo>
                <a:cubicBezTo>
                  <a:pt x="3921183" y="-35055"/>
                  <a:pt x="3940524" y="13803"/>
                  <a:pt x="4025972" y="0"/>
                </a:cubicBezTo>
                <a:cubicBezTo>
                  <a:pt x="4111420" y="-13803"/>
                  <a:pt x="4325440" y="39491"/>
                  <a:pt x="4597032" y="0"/>
                </a:cubicBezTo>
                <a:cubicBezTo>
                  <a:pt x="4868624" y="-39491"/>
                  <a:pt x="5016407" y="48402"/>
                  <a:pt x="5385095" y="0"/>
                </a:cubicBezTo>
                <a:cubicBezTo>
                  <a:pt x="5753783" y="-48402"/>
                  <a:pt x="5554773" y="11699"/>
                  <a:pt x="5630651" y="0"/>
                </a:cubicBezTo>
                <a:cubicBezTo>
                  <a:pt x="5706529" y="-11699"/>
                  <a:pt x="5998017" y="56344"/>
                  <a:pt x="6310212" y="0"/>
                </a:cubicBezTo>
                <a:cubicBezTo>
                  <a:pt x="6622407" y="-56344"/>
                  <a:pt x="6706527" y="12840"/>
                  <a:pt x="6881272" y="0"/>
                </a:cubicBezTo>
                <a:cubicBezTo>
                  <a:pt x="7056017" y="-12840"/>
                  <a:pt x="7485936" y="66647"/>
                  <a:pt x="7669334" y="0"/>
                </a:cubicBezTo>
                <a:cubicBezTo>
                  <a:pt x="7852732" y="-66647"/>
                  <a:pt x="7968473" y="45522"/>
                  <a:pt x="8240394" y="0"/>
                </a:cubicBezTo>
                <a:cubicBezTo>
                  <a:pt x="8512315" y="-45522"/>
                  <a:pt x="8607212" y="32265"/>
                  <a:pt x="8702953" y="0"/>
                </a:cubicBezTo>
                <a:cubicBezTo>
                  <a:pt x="8798694" y="-32265"/>
                  <a:pt x="9259070" y="70721"/>
                  <a:pt x="9491015" y="0"/>
                </a:cubicBezTo>
                <a:cubicBezTo>
                  <a:pt x="9722960" y="-70721"/>
                  <a:pt x="9663866" y="23330"/>
                  <a:pt x="9736571" y="0"/>
                </a:cubicBezTo>
                <a:cubicBezTo>
                  <a:pt x="9809276" y="-23330"/>
                  <a:pt x="9965215" y="21377"/>
                  <a:pt x="10090628" y="0"/>
                </a:cubicBezTo>
                <a:cubicBezTo>
                  <a:pt x="10216041" y="-21377"/>
                  <a:pt x="10515783" y="41451"/>
                  <a:pt x="10850138" y="0"/>
                </a:cubicBezTo>
                <a:cubicBezTo>
                  <a:pt x="10915340" y="139370"/>
                  <a:pt x="10795943" y="451888"/>
                  <a:pt x="10850138" y="584775"/>
                </a:cubicBezTo>
                <a:cubicBezTo>
                  <a:pt x="10479985" y="663509"/>
                  <a:pt x="10271682" y="565548"/>
                  <a:pt x="10062075" y="584775"/>
                </a:cubicBezTo>
                <a:cubicBezTo>
                  <a:pt x="9852468" y="604002"/>
                  <a:pt x="9642642" y="538141"/>
                  <a:pt x="9274013" y="584775"/>
                </a:cubicBezTo>
                <a:cubicBezTo>
                  <a:pt x="8905384" y="631409"/>
                  <a:pt x="8914407" y="568178"/>
                  <a:pt x="8594451" y="584775"/>
                </a:cubicBezTo>
                <a:cubicBezTo>
                  <a:pt x="8274495" y="601372"/>
                  <a:pt x="8129917" y="555771"/>
                  <a:pt x="7806389" y="584775"/>
                </a:cubicBezTo>
                <a:cubicBezTo>
                  <a:pt x="7482861" y="613779"/>
                  <a:pt x="7549787" y="554936"/>
                  <a:pt x="7343830" y="584775"/>
                </a:cubicBezTo>
                <a:cubicBezTo>
                  <a:pt x="7137873" y="614614"/>
                  <a:pt x="6787132" y="509163"/>
                  <a:pt x="6555768" y="584775"/>
                </a:cubicBezTo>
                <a:cubicBezTo>
                  <a:pt x="6324404" y="660387"/>
                  <a:pt x="6283662" y="561783"/>
                  <a:pt x="6093209" y="584775"/>
                </a:cubicBezTo>
                <a:cubicBezTo>
                  <a:pt x="5902756" y="607767"/>
                  <a:pt x="5769145" y="517234"/>
                  <a:pt x="5522149" y="584775"/>
                </a:cubicBezTo>
                <a:cubicBezTo>
                  <a:pt x="5275153" y="652316"/>
                  <a:pt x="5363676" y="561054"/>
                  <a:pt x="5276593" y="584775"/>
                </a:cubicBezTo>
                <a:cubicBezTo>
                  <a:pt x="5189510" y="608496"/>
                  <a:pt x="4982648" y="535471"/>
                  <a:pt x="4705534" y="584775"/>
                </a:cubicBezTo>
                <a:cubicBezTo>
                  <a:pt x="4428420" y="634079"/>
                  <a:pt x="4095302" y="499728"/>
                  <a:pt x="3917471" y="584775"/>
                </a:cubicBezTo>
                <a:cubicBezTo>
                  <a:pt x="3739640" y="669822"/>
                  <a:pt x="3526266" y="537590"/>
                  <a:pt x="3346411" y="584775"/>
                </a:cubicBezTo>
                <a:cubicBezTo>
                  <a:pt x="3166556" y="631960"/>
                  <a:pt x="2853779" y="520877"/>
                  <a:pt x="2558348" y="584775"/>
                </a:cubicBezTo>
                <a:cubicBezTo>
                  <a:pt x="2262917" y="648673"/>
                  <a:pt x="2358542" y="563302"/>
                  <a:pt x="2204291" y="584775"/>
                </a:cubicBezTo>
                <a:cubicBezTo>
                  <a:pt x="2050040" y="606248"/>
                  <a:pt x="2000161" y="568394"/>
                  <a:pt x="1850234" y="584775"/>
                </a:cubicBezTo>
                <a:cubicBezTo>
                  <a:pt x="1700307" y="601156"/>
                  <a:pt x="1365093" y="534549"/>
                  <a:pt x="1062171" y="584775"/>
                </a:cubicBezTo>
                <a:cubicBezTo>
                  <a:pt x="759249" y="635001"/>
                  <a:pt x="432014" y="479160"/>
                  <a:pt x="0" y="584775"/>
                </a:cubicBezTo>
                <a:cubicBezTo>
                  <a:pt x="-34166" y="317470"/>
                  <a:pt x="79" y="24812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二、探索光合作用原理的部分实验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1941</a:t>
            </a: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年，鲁宾和卡门</a:t>
            </a:r>
            <a:endParaRPr lang="zh-CN" altLang="en-US" sz="32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821" y="768056"/>
            <a:ext cx="1490662" cy="154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 title=""/>
          <p:cNvSpPr txBox="1"/>
          <p:nvPr>
            <p:custDataLst>
              <p:tags r:id="rId7"/>
            </p:custDataLst>
          </p:nvPr>
        </p:nvSpPr>
        <p:spPr>
          <a:xfrm>
            <a:off x="1736481" y="1102993"/>
            <a:ext cx="387477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x-none" sz="2800" b="1" baseline="-250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+mn-ea"/>
                <a:ea typeface="+mn-ea"/>
                <a:sym typeface="+mn-ea"/>
              </a:rPr>
              <a:t>全部来自于</a:t>
            </a: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x-none" sz="2800" b="1" baseline="-250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2800" b="1">
                <a:solidFill>
                  <a:srgbClr val="000000"/>
                </a:solidFill>
                <a:latin typeface="+mn-ea"/>
                <a:ea typeface="+mn-ea"/>
                <a:sym typeface="+mn-ea"/>
              </a:rPr>
              <a:t>吗？</a:t>
            </a:r>
            <a:endParaRPr lang="zh-CN" altLang="en-US" sz="28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8"/>
            </p:custDataLst>
          </p:nvPr>
        </p:nvSpPr>
        <p:spPr>
          <a:xfrm>
            <a:off x="249354" y="5607040"/>
            <a:ext cx="11637645" cy="1272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相互对照，自变量为标记物质(H</a:t>
            </a:r>
            <a:r>
              <a:rPr 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sz="3200" b="1" baseline="30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18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O与C</a:t>
            </a:r>
            <a:r>
              <a:rPr lang="zh-CN" sz="3200" b="1" baseline="30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18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)，因变量为O</a:t>
            </a:r>
            <a:r>
              <a:rPr 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的相对分子质量不同。（</a:t>
            </a:r>
            <a:r>
              <a:rPr 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同位素标记法</a:t>
            </a:r>
            <a:r>
              <a:rPr 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）（对比实验的方法）</a:t>
            </a:r>
            <a:endParaRPr lang="zh-CN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2" title="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1881" y="1680823"/>
            <a:ext cx="7753350" cy="3261995"/>
          </a:xfrm>
          <a:prstGeom prst="rect">
            <a:avLst/>
          </a:prstGeom>
        </p:spPr>
      </p:pic>
      <p:sp>
        <p:nvSpPr>
          <p:cNvPr id="17" name="文本框 16" title=""/>
          <p:cNvSpPr txBox="1"/>
          <p:nvPr>
            <p:custDataLst>
              <p:tags r:id="rId12"/>
            </p:custDataLst>
          </p:nvPr>
        </p:nvSpPr>
        <p:spPr>
          <a:xfrm>
            <a:off x="24276" y="5052547"/>
            <a:ext cx="41552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鲁宾和卡门的实验说明：</a:t>
            </a:r>
            <a:endParaRPr lang="zh-CN" altLang="en-US" sz="2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 title=""/>
          <p:cNvSpPr txBox="1"/>
          <p:nvPr>
            <p:custDataLst>
              <p:tags r:id="rId13"/>
            </p:custDataLst>
          </p:nvPr>
        </p:nvSpPr>
        <p:spPr>
          <a:xfrm>
            <a:off x="3992136" y="4997428"/>
            <a:ext cx="7950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光合作用释放的氧来自于水。</a:t>
            </a:r>
            <a:endParaRPr lang="zh-CN" altLang="en-US" sz="32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" y="33319"/>
            <a:ext cx="9991493" cy="584775"/>
          </a:xfrm>
          <a:custGeom>
            <a:gdLst>
              <a:gd name="connsiteX0" fmla="*/ 0 w 9991493"/>
              <a:gd name="connsiteY0" fmla="*/ 0 h 584775"/>
              <a:gd name="connsiteX1" fmla="*/ 487820 w 9991493"/>
              <a:gd name="connsiteY1" fmla="*/ 0 h 584775"/>
              <a:gd name="connsiteX2" fmla="*/ 1175470 w 9991493"/>
              <a:gd name="connsiteY2" fmla="*/ 0 h 584775"/>
              <a:gd name="connsiteX3" fmla="*/ 1963035 w 9991493"/>
              <a:gd name="connsiteY3" fmla="*/ 0 h 584775"/>
              <a:gd name="connsiteX4" fmla="*/ 2450854 w 9991493"/>
              <a:gd name="connsiteY4" fmla="*/ 0 h 584775"/>
              <a:gd name="connsiteX5" fmla="*/ 2738845 w 9991493"/>
              <a:gd name="connsiteY5" fmla="*/ 0 h 584775"/>
              <a:gd name="connsiteX6" fmla="*/ 3026835 w 9991493"/>
              <a:gd name="connsiteY6" fmla="*/ 0 h 584775"/>
              <a:gd name="connsiteX7" fmla="*/ 3814399 w 9991493"/>
              <a:gd name="connsiteY7" fmla="*/ 0 h 584775"/>
              <a:gd name="connsiteX8" fmla="*/ 4202304 w 9991493"/>
              <a:gd name="connsiteY8" fmla="*/ 0 h 584775"/>
              <a:gd name="connsiteX9" fmla="*/ 4790039 w 9991493"/>
              <a:gd name="connsiteY9" fmla="*/ 0 h 584775"/>
              <a:gd name="connsiteX10" fmla="*/ 5577604 w 9991493"/>
              <a:gd name="connsiteY10" fmla="*/ 0 h 584775"/>
              <a:gd name="connsiteX11" fmla="*/ 5865594 w 9991493"/>
              <a:gd name="connsiteY11" fmla="*/ 0 h 584775"/>
              <a:gd name="connsiteX12" fmla="*/ 6553244 w 9991493"/>
              <a:gd name="connsiteY12" fmla="*/ 0 h 584775"/>
              <a:gd name="connsiteX13" fmla="*/ 7140979 w 9991493"/>
              <a:gd name="connsiteY13" fmla="*/ 0 h 584775"/>
              <a:gd name="connsiteX14" fmla="*/ 7928544 w 9991493"/>
              <a:gd name="connsiteY14" fmla="*/ 0 h 584775"/>
              <a:gd name="connsiteX15" fmla="*/ 8516278 w 9991493"/>
              <a:gd name="connsiteY15" fmla="*/ 0 h 584775"/>
              <a:gd name="connsiteX16" fmla="*/ 9004098 w 9991493"/>
              <a:gd name="connsiteY16" fmla="*/ 0 h 584775"/>
              <a:gd name="connsiteX17" fmla="*/ 9991493 w 9991493"/>
              <a:gd name="connsiteY17" fmla="*/ 0 h 584775"/>
              <a:gd name="connsiteX18" fmla="*/ 9991493 w 9991493"/>
              <a:gd name="connsiteY18" fmla="*/ 584775 h 584775"/>
              <a:gd name="connsiteX19" fmla="*/ 9703503 w 9991493"/>
              <a:gd name="connsiteY19" fmla="*/ 584775 h 584775"/>
              <a:gd name="connsiteX20" fmla="*/ 8915938 w 9991493"/>
              <a:gd name="connsiteY20" fmla="*/ 584775 h 584775"/>
              <a:gd name="connsiteX21" fmla="*/ 8328203 w 9991493"/>
              <a:gd name="connsiteY21" fmla="*/ 584775 h 584775"/>
              <a:gd name="connsiteX22" fmla="*/ 7640553 w 9991493"/>
              <a:gd name="connsiteY22" fmla="*/ 584775 h 584775"/>
              <a:gd name="connsiteX23" fmla="*/ 6852989 w 9991493"/>
              <a:gd name="connsiteY23" fmla="*/ 584775 h 584775"/>
              <a:gd name="connsiteX24" fmla="*/ 6165339 w 9991493"/>
              <a:gd name="connsiteY24" fmla="*/ 584775 h 584775"/>
              <a:gd name="connsiteX25" fmla="*/ 5377774 w 9991493"/>
              <a:gd name="connsiteY25" fmla="*/ 584775 h 584775"/>
              <a:gd name="connsiteX26" fmla="*/ 4889954 w 9991493"/>
              <a:gd name="connsiteY26" fmla="*/ 584775 h 584775"/>
              <a:gd name="connsiteX27" fmla="*/ 4102389 w 9991493"/>
              <a:gd name="connsiteY27" fmla="*/ 584775 h 584775"/>
              <a:gd name="connsiteX28" fmla="*/ 3614570 w 9991493"/>
              <a:gd name="connsiteY28" fmla="*/ 584775 h 584775"/>
              <a:gd name="connsiteX29" fmla="*/ 3026835 w 9991493"/>
              <a:gd name="connsiteY29" fmla="*/ 584775 h 584775"/>
              <a:gd name="connsiteX30" fmla="*/ 2738845 w 9991493"/>
              <a:gd name="connsiteY30" fmla="*/ 584775 h 584775"/>
              <a:gd name="connsiteX31" fmla="*/ 2151110 w 9991493"/>
              <a:gd name="connsiteY31" fmla="*/ 584775 h 584775"/>
              <a:gd name="connsiteX32" fmla="*/ 1363545 w 9991493"/>
              <a:gd name="connsiteY32" fmla="*/ 584775 h 584775"/>
              <a:gd name="connsiteX33" fmla="*/ 775810 w 9991493"/>
              <a:gd name="connsiteY33" fmla="*/ 584775 h 584775"/>
              <a:gd name="connsiteX34" fmla="*/ 0 w 9991493"/>
              <a:gd name="connsiteY34" fmla="*/ 584775 h 584775"/>
              <a:gd name="connsiteX35" fmla="*/ 0 w 9991493"/>
              <a:gd name="connsiteY35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91493" h="584775" extrusionOk="0">
                <a:moveTo>
                  <a:pt x="0" y="0"/>
                </a:moveTo>
                <a:cubicBezTo>
                  <a:pt x="184683" y="-47608"/>
                  <a:pt x="267283" y="40467"/>
                  <a:pt x="487820" y="0"/>
                </a:cubicBezTo>
                <a:cubicBezTo>
                  <a:pt x="708357" y="-40467"/>
                  <a:pt x="973908" y="54683"/>
                  <a:pt x="1175470" y="0"/>
                </a:cubicBezTo>
                <a:cubicBezTo>
                  <a:pt x="1377032" y="-54683"/>
                  <a:pt x="1664037" y="70973"/>
                  <a:pt x="1963035" y="0"/>
                </a:cubicBezTo>
                <a:cubicBezTo>
                  <a:pt x="2262033" y="-70973"/>
                  <a:pt x="2217748" y="18018"/>
                  <a:pt x="2450854" y="0"/>
                </a:cubicBezTo>
                <a:cubicBezTo>
                  <a:pt x="2683960" y="-18018"/>
                  <a:pt x="2672534" y="22332"/>
                  <a:pt x="2738845" y="0"/>
                </a:cubicBezTo>
                <a:cubicBezTo>
                  <a:pt x="2805156" y="-22332"/>
                  <a:pt x="2921108" y="4638"/>
                  <a:pt x="3026835" y="0"/>
                </a:cubicBezTo>
                <a:cubicBezTo>
                  <a:pt x="3132562" y="-4638"/>
                  <a:pt x="3555152" y="34260"/>
                  <a:pt x="3814399" y="0"/>
                </a:cubicBezTo>
                <a:cubicBezTo>
                  <a:pt x="4073646" y="-34260"/>
                  <a:pt x="4036611" y="11088"/>
                  <a:pt x="4202304" y="0"/>
                </a:cubicBezTo>
                <a:cubicBezTo>
                  <a:pt x="4367998" y="-11088"/>
                  <a:pt x="4660887" y="17095"/>
                  <a:pt x="4790039" y="0"/>
                </a:cubicBezTo>
                <a:cubicBezTo>
                  <a:pt x="4919192" y="-17095"/>
                  <a:pt x="5242493" y="40615"/>
                  <a:pt x="5577604" y="0"/>
                </a:cubicBezTo>
                <a:cubicBezTo>
                  <a:pt x="5912716" y="-40615"/>
                  <a:pt x="5766768" y="31106"/>
                  <a:pt x="5865594" y="0"/>
                </a:cubicBezTo>
                <a:cubicBezTo>
                  <a:pt x="5964420" y="-31106"/>
                  <a:pt x="6254177" y="32364"/>
                  <a:pt x="6553244" y="0"/>
                </a:cubicBezTo>
                <a:cubicBezTo>
                  <a:pt x="6852311" y="-32364"/>
                  <a:pt x="6964562" y="18913"/>
                  <a:pt x="7140979" y="0"/>
                </a:cubicBezTo>
                <a:cubicBezTo>
                  <a:pt x="7317396" y="-18913"/>
                  <a:pt x="7603664" y="60333"/>
                  <a:pt x="7928544" y="0"/>
                </a:cubicBezTo>
                <a:cubicBezTo>
                  <a:pt x="8253425" y="-60333"/>
                  <a:pt x="8363994" y="24479"/>
                  <a:pt x="8516278" y="0"/>
                </a:cubicBezTo>
                <a:cubicBezTo>
                  <a:pt x="8668562" y="-24479"/>
                  <a:pt x="8764974" y="31951"/>
                  <a:pt x="9004098" y="0"/>
                </a:cubicBezTo>
                <a:cubicBezTo>
                  <a:pt x="9243222" y="-31951"/>
                  <a:pt x="9637448" y="57574"/>
                  <a:pt x="9991493" y="0"/>
                </a:cubicBezTo>
                <a:cubicBezTo>
                  <a:pt x="10007506" y="132505"/>
                  <a:pt x="9938874" y="322705"/>
                  <a:pt x="9991493" y="584775"/>
                </a:cubicBezTo>
                <a:cubicBezTo>
                  <a:pt x="9921665" y="608811"/>
                  <a:pt x="9822579" y="552006"/>
                  <a:pt x="9703503" y="584775"/>
                </a:cubicBezTo>
                <a:cubicBezTo>
                  <a:pt x="9584427" y="617544"/>
                  <a:pt x="9244129" y="524776"/>
                  <a:pt x="8915938" y="584775"/>
                </a:cubicBezTo>
                <a:cubicBezTo>
                  <a:pt x="8587748" y="644774"/>
                  <a:pt x="8458840" y="533697"/>
                  <a:pt x="8328203" y="584775"/>
                </a:cubicBezTo>
                <a:cubicBezTo>
                  <a:pt x="8197566" y="635853"/>
                  <a:pt x="7930581" y="521187"/>
                  <a:pt x="7640553" y="584775"/>
                </a:cubicBezTo>
                <a:cubicBezTo>
                  <a:pt x="7350525" y="648363"/>
                  <a:pt x="7218898" y="564566"/>
                  <a:pt x="6852989" y="584775"/>
                </a:cubicBezTo>
                <a:cubicBezTo>
                  <a:pt x="6487080" y="604984"/>
                  <a:pt x="6435594" y="530059"/>
                  <a:pt x="6165339" y="584775"/>
                </a:cubicBezTo>
                <a:cubicBezTo>
                  <a:pt x="5895084" y="639491"/>
                  <a:pt x="5738842" y="493172"/>
                  <a:pt x="5377774" y="584775"/>
                </a:cubicBezTo>
                <a:cubicBezTo>
                  <a:pt x="5016706" y="676378"/>
                  <a:pt x="5050689" y="544174"/>
                  <a:pt x="4889954" y="584775"/>
                </a:cubicBezTo>
                <a:cubicBezTo>
                  <a:pt x="4729219" y="625376"/>
                  <a:pt x="4271873" y="494546"/>
                  <a:pt x="4102389" y="584775"/>
                </a:cubicBezTo>
                <a:cubicBezTo>
                  <a:pt x="3932905" y="675004"/>
                  <a:pt x="3830802" y="547645"/>
                  <a:pt x="3614570" y="584775"/>
                </a:cubicBezTo>
                <a:cubicBezTo>
                  <a:pt x="3398338" y="621905"/>
                  <a:pt x="3145438" y="528286"/>
                  <a:pt x="3026835" y="584775"/>
                </a:cubicBezTo>
                <a:cubicBezTo>
                  <a:pt x="2908232" y="641264"/>
                  <a:pt x="2830498" y="557194"/>
                  <a:pt x="2738845" y="584775"/>
                </a:cubicBezTo>
                <a:cubicBezTo>
                  <a:pt x="2647192" y="612356"/>
                  <a:pt x="2335042" y="584086"/>
                  <a:pt x="2151110" y="584775"/>
                </a:cubicBezTo>
                <a:cubicBezTo>
                  <a:pt x="1967178" y="585464"/>
                  <a:pt x="1677336" y="547044"/>
                  <a:pt x="1363545" y="584775"/>
                </a:cubicBezTo>
                <a:cubicBezTo>
                  <a:pt x="1049755" y="622506"/>
                  <a:pt x="1063144" y="556051"/>
                  <a:pt x="775810" y="584775"/>
                </a:cubicBezTo>
                <a:cubicBezTo>
                  <a:pt x="488477" y="613499"/>
                  <a:pt x="293509" y="561481"/>
                  <a:pt x="0" y="584775"/>
                </a:cubicBezTo>
                <a:cubicBezTo>
                  <a:pt x="-66477" y="295583"/>
                  <a:pt x="60153" y="24945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二、探索光合作用原理的部分实验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1954</a:t>
            </a: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年，阿尔农</a:t>
            </a:r>
            <a:endParaRPr lang="zh-CN" altLang="en-US" sz="32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252083" y="774621"/>
            <a:ext cx="11713176" cy="180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1954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年，美国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阿尔农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等用离体的叶绿体做实验：在给叶绿体光照时发现，当向反应体系中供给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ADP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等物质时，体系中就会有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ATP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出现。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1957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年，他发现这一过程总是与水的光解相伴随。        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2" title=""/>
          <p:cNvGrpSpPr/>
          <p:nvPr>
            <p:custDataLst>
              <p:tags r:id="rId6"/>
            </p:custDataLst>
          </p:nvPr>
        </p:nvGrpSpPr>
        <p:grpSpPr>
          <a:xfrm>
            <a:off x="2078578" y="3791445"/>
            <a:ext cx="6401809" cy="1009650"/>
            <a:chOff x="630" y="2539"/>
            <a:chExt cx="5050" cy="636"/>
          </a:xfrm>
        </p:grpSpPr>
        <p:sp>
          <p:nvSpPr>
            <p:cNvPr id="5" name="Text Box 43"/>
            <p:cNvSpPr txBox="1"/>
            <p:nvPr>
              <p:custDataLst>
                <p:tags r:id="rId7"/>
              </p:custDataLst>
            </p:nvPr>
          </p:nvSpPr>
          <p:spPr>
            <a:xfrm>
              <a:off x="630" y="2666"/>
              <a:ext cx="505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3200" b="1" baseline="-2500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O              O</a:t>
              </a:r>
              <a:r>
                <a:rPr lang="en-US" altLang="zh-CN" sz="3200" b="1" baseline="-2500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   </a:t>
              </a: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+  2H</a:t>
              </a:r>
              <a:r>
                <a:rPr lang="en-US" altLang="zh-CN" sz="3200" b="1" baseline="30000">
                  <a:solidFill>
                    <a:schemeClr val="accent1">
                      <a:lumMod val="50000"/>
                    </a:schemeClr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+  </a:t>
              </a:r>
              <a:r>
                <a:rPr lang="en-US" altLang="zh-CN" sz="3200" b="1" baseline="-2500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+  </a:t>
              </a:r>
              <a:r>
                <a:rPr lang="zh-CN" altLang="en-US" sz="2800" b="1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能量</a:t>
              </a:r>
              <a:endPara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Line 44"/>
            <p:cNvSpPr/>
            <p:nvPr>
              <p:custDataLst>
                <p:tags r:id="rId8"/>
              </p:custDataLst>
            </p:nvPr>
          </p:nvSpPr>
          <p:spPr>
            <a:xfrm flipV="1">
              <a:off x="1359" y="2850"/>
              <a:ext cx="964" cy="0"/>
            </a:xfrm>
            <a:prstGeom prst="line">
              <a:avLst/>
            </a:prstGeom>
            <a:ln w="38100" cap="flat" cmpd="sng">
              <a:solidFill>
                <a:srgbClr val="660033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3200"/>
            </a:p>
          </p:txBody>
        </p:sp>
        <p:sp>
          <p:nvSpPr>
            <p:cNvPr id="7" name="Text Box 45"/>
            <p:cNvSpPr txBox="1"/>
            <p:nvPr>
              <p:custDataLst>
                <p:tags r:id="rId9"/>
              </p:custDataLst>
            </p:nvPr>
          </p:nvSpPr>
          <p:spPr>
            <a:xfrm>
              <a:off x="1297" y="2539"/>
              <a:ext cx="91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光照</a:t>
              </a:r>
              <a:endParaRPr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Text Box 46"/>
            <p:cNvSpPr txBox="1"/>
            <p:nvPr>
              <p:custDataLst>
                <p:tags r:id="rId10"/>
              </p:custDataLst>
            </p:nvPr>
          </p:nvSpPr>
          <p:spPr>
            <a:xfrm>
              <a:off x="1236" y="2845"/>
              <a:ext cx="120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叶绿体</a:t>
              </a:r>
              <a:endParaRPr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" name="Group 42" title=""/>
          <p:cNvGrpSpPr/>
          <p:nvPr>
            <p:custDataLst>
              <p:tags r:id="rId11"/>
            </p:custDataLst>
          </p:nvPr>
        </p:nvGrpSpPr>
        <p:grpSpPr>
          <a:xfrm>
            <a:off x="4085323" y="4929359"/>
            <a:ext cx="5680496" cy="584200"/>
            <a:chOff x="-196" y="2812"/>
            <a:chExt cx="4481" cy="368"/>
          </a:xfrm>
        </p:grpSpPr>
        <p:sp>
          <p:nvSpPr>
            <p:cNvPr id="10" name="Text Box 43"/>
            <p:cNvSpPr txBox="1"/>
            <p:nvPr>
              <p:custDataLst>
                <p:tags r:id="rId12"/>
              </p:custDataLst>
            </p:nvPr>
          </p:nvSpPr>
          <p:spPr>
            <a:xfrm>
              <a:off x="-196" y="2812"/>
              <a:ext cx="44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 err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ADP+Pi</a:t>
              </a: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            </a:t>
              </a:r>
              <a:r>
                <a:rPr lang="en-US" sz="32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ATP</a:t>
              </a:r>
              <a:endParaRPr 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44"/>
            <p:cNvSpPr/>
            <p:nvPr>
              <p:custDataLst>
                <p:tags r:id="rId13"/>
              </p:custDataLst>
            </p:nvPr>
          </p:nvSpPr>
          <p:spPr>
            <a:xfrm>
              <a:off x="1864" y="2977"/>
              <a:ext cx="882" cy="0"/>
            </a:xfrm>
            <a:prstGeom prst="line">
              <a:avLst/>
            </a:prstGeom>
            <a:ln w="38100" cap="flat" cmpd="sng">
              <a:solidFill>
                <a:srgbClr val="660033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3200"/>
            </a:p>
          </p:txBody>
        </p:sp>
      </p:grpSp>
      <p:sp>
        <p:nvSpPr>
          <p:cNvPr id="12" name="Line 44" title=""/>
          <p:cNvSpPr/>
          <p:nvPr>
            <p:custDataLst>
              <p:tags r:id="rId14"/>
            </p:custDataLst>
          </p:nvPr>
        </p:nvSpPr>
        <p:spPr>
          <a:xfrm flipH="1">
            <a:off x="7195406" y="4527148"/>
            <a:ext cx="2540" cy="680085"/>
          </a:xfrm>
          <a:prstGeom prst="line">
            <a:avLst/>
          </a:prstGeom>
          <a:ln w="38100" cap="flat" cmpd="sng">
            <a:solidFill>
              <a:srgbClr val="660033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13" name="矩形 12" title=""/>
          <p:cNvSpPr/>
          <p:nvPr>
            <p:custDataLst>
              <p:tags r:id="rId15"/>
            </p:custDataLst>
          </p:nvPr>
        </p:nvSpPr>
        <p:spPr>
          <a:xfrm>
            <a:off x="0" y="2756561"/>
            <a:ext cx="483664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ATP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的合成与希尔反应的关系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" y="33319"/>
            <a:ext cx="9991493" cy="584775"/>
          </a:xfrm>
          <a:custGeom>
            <a:gdLst>
              <a:gd name="connsiteX0" fmla="*/ 0 w 9991493"/>
              <a:gd name="connsiteY0" fmla="*/ 0 h 584775"/>
              <a:gd name="connsiteX1" fmla="*/ 487820 w 9991493"/>
              <a:gd name="connsiteY1" fmla="*/ 0 h 584775"/>
              <a:gd name="connsiteX2" fmla="*/ 1175470 w 9991493"/>
              <a:gd name="connsiteY2" fmla="*/ 0 h 584775"/>
              <a:gd name="connsiteX3" fmla="*/ 1963035 w 9991493"/>
              <a:gd name="connsiteY3" fmla="*/ 0 h 584775"/>
              <a:gd name="connsiteX4" fmla="*/ 2450854 w 9991493"/>
              <a:gd name="connsiteY4" fmla="*/ 0 h 584775"/>
              <a:gd name="connsiteX5" fmla="*/ 2738845 w 9991493"/>
              <a:gd name="connsiteY5" fmla="*/ 0 h 584775"/>
              <a:gd name="connsiteX6" fmla="*/ 3026835 w 9991493"/>
              <a:gd name="connsiteY6" fmla="*/ 0 h 584775"/>
              <a:gd name="connsiteX7" fmla="*/ 3814399 w 9991493"/>
              <a:gd name="connsiteY7" fmla="*/ 0 h 584775"/>
              <a:gd name="connsiteX8" fmla="*/ 4202304 w 9991493"/>
              <a:gd name="connsiteY8" fmla="*/ 0 h 584775"/>
              <a:gd name="connsiteX9" fmla="*/ 4790039 w 9991493"/>
              <a:gd name="connsiteY9" fmla="*/ 0 h 584775"/>
              <a:gd name="connsiteX10" fmla="*/ 5577604 w 9991493"/>
              <a:gd name="connsiteY10" fmla="*/ 0 h 584775"/>
              <a:gd name="connsiteX11" fmla="*/ 5865594 w 9991493"/>
              <a:gd name="connsiteY11" fmla="*/ 0 h 584775"/>
              <a:gd name="connsiteX12" fmla="*/ 6553244 w 9991493"/>
              <a:gd name="connsiteY12" fmla="*/ 0 h 584775"/>
              <a:gd name="connsiteX13" fmla="*/ 7140979 w 9991493"/>
              <a:gd name="connsiteY13" fmla="*/ 0 h 584775"/>
              <a:gd name="connsiteX14" fmla="*/ 7928544 w 9991493"/>
              <a:gd name="connsiteY14" fmla="*/ 0 h 584775"/>
              <a:gd name="connsiteX15" fmla="*/ 8516278 w 9991493"/>
              <a:gd name="connsiteY15" fmla="*/ 0 h 584775"/>
              <a:gd name="connsiteX16" fmla="*/ 9004098 w 9991493"/>
              <a:gd name="connsiteY16" fmla="*/ 0 h 584775"/>
              <a:gd name="connsiteX17" fmla="*/ 9991493 w 9991493"/>
              <a:gd name="connsiteY17" fmla="*/ 0 h 584775"/>
              <a:gd name="connsiteX18" fmla="*/ 9991493 w 9991493"/>
              <a:gd name="connsiteY18" fmla="*/ 584775 h 584775"/>
              <a:gd name="connsiteX19" fmla="*/ 9703503 w 9991493"/>
              <a:gd name="connsiteY19" fmla="*/ 584775 h 584775"/>
              <a:gd name="connsiteX20" fmla="*/ 8915938 w 9991493"/>
              <a:gd name="connsiteY20" fmla="*/ 584775 h 584775"/>
              <a:gd name="connsiteX21" fmla="*/ 8328203 w 9991493"/>
              <a:gd name="connsiteY21" fmla="*/ 584775 h 584775"/>
              <a:gd name="connsiteX22" fmla="*/ 7640553 w 9991493"/>
              <a:gd name="connsiteY22" fmla="*/ 584775 h 584775"/>
              <a:gd name="connsiteX23" fmla="*/ 6852989 w 9991493"/>
              <a:gd name="connsiteY23" fmla="*/ 584775 h 584775"/>
              <a:gd name="connsiteX24" fmla="*/ 6165339 w 9991493"/>
              <a:gd name="connsiteY24" fmla="*/ 584775 h 584775"/>
              <a:gd name="connsiteX25" fmla="*/ 5377774 w 9991493"/>
              <a:gd name="connsiteY25" fmla="*/ 584775 h 584775"/>
              <a:gd name="connsiteX26" fmla="*/ 4889954 w 9991493"/>
              <a:gd name="connsiteY26" fmla="*/ 584775 h 584775"/>
              <a:gd name="connsiteX27" fmla="*/ 4102389 w 9991493"/>
              <a:gd name="connsiteY27" fmla="*/ 584775 h 584775"/>
              <a:gd name="connsiteX28" fmla="*/ 3614570 w 9991493"/>
              <a:gd name="connsiteY28" fmla="*/ 584775 h 584775"/>
              <a:gd name="connsiteX29" fmla="*/ 3026835 w 9991493"/>
              <a:gd name="connsiteY29" fmla="*/ 584775 h 584775"/>
              <a:gd name="connsiteX30" fmla="*/ 2738845 w 9991493"/>
              <a:gd name="connsiteY30" fmla="*/ 584775 h 584775"/>
              <a:gd name="connsiteX31" fmla="*/ 2151110 w 9991493"/>
              <a:gd name="connsiteY31" fmla="*/ 584775 h 584775"/>
              <a:gd name="connsiteX32" fmla="*/ 1363545 w 9991493"/>
              <a:gd name="connsiteY32" fmla="*/ 584775 h 584775"/>
              <a:gd name="connsiteX33" fmla="*/ 775810 w 9991493"/>
              <a:gd name="connsiteY33" fmla="*/ 584775 h 584775"/>
              <a:gd name="connsiteX34" fmla="*/ 0 w 9991493"/>
              <a:gd name="connsiteY34" fmla="*/ 584775 h 584775"/>
              <a:gd name="connsiteX35" fmla="*/ 0 w 9991493"/>
              <a:gd name="connsiteY35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91493" h="584775" extrusionOk="0">
                <a:moveTo>
                  <a:pt x="0" y="0"/>
                </a:moveTo>
                <a:cubicBezTo>
                  <a:pt x="184683" y="-47608"/>
                  <a:pt x="267283" y="40467"/>
                  <a:pt x="487820" y="0"/>
                </a:cubicBezTo>
                <a:cubicBezTo>
                  <a:pt x="708357" y="-40467"/>
                  <a:pt x="973908" y="54683"/>
                  <a:pt x="1175470" y="0"/>
                </a:cubicBezTo>
                <a:cubicBezTo>
                  <a:pt x="1377032" y="-54683"/>
                  <a:pt x="1664037" y="70973"/>
                  <a:pt x="1963035" y="0"/>
                </a:cubicBezTo>
                <a:cubicBezTo>
                  <a:pt x="2262033" y="-70973"/>
                  <a:pt x="2217748" y="18018"/>
                  <a:pt x="2450854" y="0"/>
                </a:cubicBezTo>
                <a:cubicBezTo>
                  <a:pt x="2683960" y="-18018"/>
                  <a:pt x="2672534" y="22332"/>
                  <a:pt x="2738845" y="0"/>
                </a:cubicBezTo>
                <a:cubicBezTo>
                  <a:pt x="2805156" y="-22332"/>
                  <a:pt x="2921108" y="4638"/>
                  <a:pt x="3026835" y="0"/>
                </a:cubicBezTo>
                <a:cubicBezTo>
                  <a:pt x="3132562" y="-4638"/>
                  <a:pt x="3555152" y="34260"/>
                  <a:pt x="3814399" y="0"/>
                </a:cubicBezTo>
                <a:cubicBezTo>
                  <a:pt x="4073646" y="-34260"/>
                  <a:pt x="4036611" y="11088"/>
                  <a:pt x="4202304" y="0"/>
                </a:cubicBezTo>
                <a:cubicBezTo>
                  <a:pt x="4367998" y="-11088"/>
                  <a:pt x="4660887" y="17095"/>
                  <a:pt x="4790039" y="0"/>
                </a:cubicBezTo>
                <a:cubicBezTo>
                  <a:pt x="4919192" y="-17095"/>
                  <a:pt x="5242493" y="40615"/>
                  <a:pt x="5577604" y="0"/>
                </a:cubicBezTo>
                <a:cubicBezTo>
                  <a:pt x="5912716" y="-40615"/>
                  <a:pt x="5766768" y="31106"/>
                  <a:pt x="5865594" y="0"/>
                </a:cubicBezTo>
                <a:cubicBezTo>
                  <a:pt x="5964420" y="-31106"/>
                  <a:pt x="6254177" y="32364"/>
                  <a:pt x="6553244" y="0"/>
                </a:cubicBezTo>
                <a:cubicBezTo>
                  <a:pt x="6852311" y="-32364"/>
                  <a:pt x="6964562" y="18913"/>
                  <a:pt x="7140979" y="0"/>
                </a:cubicBezTo>
                <a:cubicBezTo>
                  <a:pt x="7317396" y="-18913"/>
                  <a:pt x="7603664" y="60333"/>
                  <a:pt x="7928544" y="0"/>
                </a:cubicBezTo>
                <a:cubicBezTo>
                  <a:pt x="8253425" y="-60333"/>
                  <a:pt x="8363994" y="24479"/>
                  <a:pt x="8516278" y="0"/>
                </a:cubicBezTo>
                <a:cubicBezTo>
                  <a:pt x="8668562" y="-24479"/>
                  <a:pt x="8764974" y="31951"/>
                  <a:pt x="9004098" y="0"/>
                </a:cubicBezTo>
                <a:cubicBezTo>
                  <a:pt x="9243222" y="-31951"/>
                  <a:pt x="9637448" y="57574"/>
                  <a:pt x="9991493" y="0"/>
                </a:cubicBezTo>
                <a:cubicBezTo>
                  <a:pt x="10007506" y="132505"/>
                  <a:pt x="9938874" y="322705"/>
                  <a:pt x="9991493" y="584775"/>
                </a:cubicBezTo>
                <a:cubicBezTo>
                  <a:pt x="9921665" y="608811"/>
                  <a:pt x="9822579" y="552006"/>
                  <a:pt x="9703503" y="584775"/>
                </a:cubicBezTo>
                <a:cubicBezTo>
                  <a:pt x="9584427" y="617544"/>
                  <a:pt x="9244129" y="524776"/>
                  <a:pt x="8915938" y="584775"/>
                </a:cubicBezTo>
                <a:cubicBezTo>
                  <a:pt x="8587748" y="644774"/>
                  <a:pt x="8458840" y="533697"/>
                  <a:pt x="8328203" y="584775"/>
                </a:cubicBezTo>
                <a:cubicBezTo>
                  <a:pt x="8197566" y="635853"/>
                  <a:pt x="7930581" y="521187"/>
                  <a:pt x="7640553" y="584775"/>
                </a:cubicBezTo>
                <a:cubicBezTo>
                  <a:pt x="7350525" y="648363"/>
                  <a:pt x="7218898" y="564566"/>
                  <a:pt x="6852989" y="584775"/>
                </a:cubicBezTo>
                <a:cubicBezTo>
                  <a:pt x="6487080" y="604984"/>
                  <a:pt x="6435594" y="530059"/>
                  <a:pt x="6165339" y="584775"/>
                </a:cubicBezTo>
                <a:cubicBezTo>
                  <a:pt x="5895084" y="639491"/>
                  <a:pt x="5738842" y="493172"/>
                  <a:pt x="5377774" y="584775"/>
                </a:cubicBezTo>
                <a:cubicBezTo>
                  <a:pt x="5016706" y="676378"/>
                  <a:pt x="5050689" y="544174"/>
                  <a:pt x="4889954" y="584775"/>
                </a:cubicBezTo>
                <a:cubicBezTo>
                  <a:pt x="4729219" y="625376"/>
                  <a:pt x="4271873" y="494546"/>
                  <a:pt x="4102389" y="584775"/>
                </a:cubicBezTo>
                <a:cubicBezTo>
                  <a:pt x="3932905" y="675004"/>
                  <a:pt x="3830802" y="547645"/>
                  <a:pt x="3614570" y="584775"/>
                </a:cubicBezTo>
                <a:cubicBezTo>
                  <a:pt x="3398338" y="621905"/>
                  <a:pt x="3145438" y="528286"/>
                  <a:pt x="3026835" y="584775"/>
                </a:cubicBezTo>
                <a:cubicBezTo>
                  <a:pt x="2908232" y="641264"/>
                  <a:pt x="2830498" y="557194"/>
                  <a:pt x="2738845" y="584775"/>
                </a:cubicBezTo>
                <a:cubicBezTo>
                  <a:pt x="2647192" y="612356"/>
                  <a:pt x="2335042" y="584086"/>
                  <a:pt x="2151110" y="584775"/>
                </a:cubicBezTo>
                <a:cubicBezTo>
                  <a:pt x="1967178" y="585464"/>
                  <a:pt x="1677336" y="547044"/>
                  <a:pt x="1363545" y="584775"/>
                </a:cubicBezTo>
                <a:cubicBezTo>
                  <a:pt x="1049755" y="622506"/>
                  <a:pt x="1063144" y="556051"/>
                  <a:pt x="775810" y="584775"/>
                </a:cubicBezTo>
                <a:cubicBezTo>
                  <a:pt x="488477" y="613499"/>
                  <a:pt x="293509" y="561481"/>
                  <a:pt x="0" y="584775"/>
                </a:cubicBezTo>
                <a:cubicBezTo>
                  <a:pt x="-66477" y="295583"/>
                  <a:pt x="60153" y="24945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二、探索光合作用原理的部分实验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1964</a:t>
            </a: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年，卡尔文</a:t>
            </a:r>
            <a:endParaRPr lang="zh-CN" altLang="en-US" sz="32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 title=""/>
          <p:cNvSpPr txBox="1"/>
          <p:nvPr>
            <p:custDataLst>
              <p:tags r:id="rId5"/>
            </p:custDataLst>
          </p:nvPr>
        </p:nvSpPr>
        <p:spPr>
          <a:xfrm>
            <a:off x="186474" y="819433"/>
            <a:ext cx="11622667" cy="1272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1964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年以后，美国科学家</a:t>
            </a:r>
            <a:r>
              <a:rPr lang="zh-CN" altLang="en-US" sz="3200" b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卡尔文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3200" b="1" baseline="30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标记</a:t>
            </a:r>
            <a:r>
              <a:rPr lang="en-US" altLang="zh-CN" sz="3200" b="1" baseline="30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，供小球藻进行光合作用，探明了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的去向，称为卡尔文循环。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4" title=""/>
          <p:cNvSpPr txBox="1"/>
          <p:nvPr>
            <p:custDataLst>
              <p:tags r:id="rId6"/>
            </p:custDataLst>
          </p:nvPr>
        </p:nvSpPr>
        <p:spPr>
          <a:xfrm>
            <a:off x="960023" y="2442180"/>
            <a:ext cx="357943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同位素标记法</a:t>
            </a:r>
            <a:endParaRPr lang="zh-CN" altLang="en-US" sz="40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15" title="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0416" y="1918073"/>
            <a:ext cx="5038725" cy="3862705"/>
          </a:xfrm>
          <a:prstGeom prst="rect">
            <a:avLst/>
          </a:prstGeom>
        </p:spPr>
      </p:pic>
      <p:sp>
        <p:nvSpPr>
          <p:cNvPr id="6" name="Text Box 10" title="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04554" y="3750365"/>
            <a:ext cx="62658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光合产物中有机物的碳来自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zh-CN" altLang="en-US" sz="2800" b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稻壳儿小白白(http://dwz.cn/Wu2UP)" title="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6474" y="4425178"/>
            <a:ext cx="6991815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        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上述实验表明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，光合作用释放的氧气中的氧元素来自水，</a:t>
            </a:r>
            <a:r>
              <a:rPr lang="zh-CN" altLang="en-US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氧气的产生和糖类的合成不是同一个化学反应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，而是分阶段进行的。</a:t>
            </a:r>
            <a:r>
              <a:rPr lang="en-US" altLang="zh-CN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P</a:t>
            </a:r>
            <a:r>
              <a:rPr lang="en-US" altLang="zh-CN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103</a:t>
            </a:r>
            <a:r>
              <a:rPr lang="zh-CN" altLang="en-US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/>
              </a:rPr>
              <a:t>　</a:t>
            </a:r>
            <a:endParaRPr lang="zh-CN" altLang="en-US" baseline="-250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48000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绿叶中色素的提取与分离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13" title=""/>
          <p:cNvSpPr txBox="1"/>
          <p:nvPr>
            <p:custDataLst>
              <p:tags r:id="rId8"/>
            </p:custDataLst>
          </p:nvPr>
        </p:nvSpPr>
        <p:spPr>
          <a:xfrm>
            <a:off x="-83382" y="1536073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提取原理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3" title="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043" y="888399"/>
            <a:ext cx="2710148" cy="584775"/>
          </a:xfrm>
          <a:custGeom>
            <a:gdLst>
              <a:gd name="connsiteX0" fmla="*/ 0 w 2710148"/>
              <a:gd name="connsiteY0" fmla="*/ 0 h 584775"/>
              <a:gd name="connsiteX1" fmla="*/ 514928 w 2710148"/>
              <a:gd name="connsiteY1" fmla="*/ 0 h 584775"/>
              <a:gd name="connsiteX2" fmla="*/ 1084059 w 2710148"/>
              <a:gd name="connsiteY2" fmla="*/ 0 h 584775"/>
              <a:gd name="connsiteX3" fmla="*/ 1680292 w 2710148"/>
              <a:gd name="connsiteY3" fmla="*/ 0 h 584775"/>
              <a:gd name="connsiteX4" fmla="*/ 2195220 w 2710148"/>
              <a:gd name="connsiteY4" fmla="*/ 0 h 584775"/>
              <a:gd name="connsiteX5" fmla="*/ 2710148 w 2710148"/>
              <a:gd name="connsiteY5" fmla="*/ 0 h 584775"/>
              <a:gd name="connsiteX6" fmla="*/ 2710148 w 2710148"/>
              <a:gd name="connsiteY6" fmla="*/ 584775 h 584775"/>
              <a:gd name="connsiteX7" fmla="*/ 2113915 w 2710148"/>
              <a:gd name="connsiteY7" fmla="*/ 584775 h 584775"/>
              <a:gd name="connsiteX8" fmla="*/ 1517683 w 2710148"/>
              <a:gd name="connsiteY8" fmla="*/ 584775 h 584775"/>
              <a:gd name="connsiteX9" fmla="*/ 1029856 w 2710148"/>
              <a:gd name="connsiteY9" fmla="*/ 584775 h 584775"/>
              <a:gd name="connsiteX10" fmla="*/ 542030 w 2710148"/>
              <a:gd name="connsiteY10" fmla="*/ 584775 h 584775"/>
              <a:gd name="connsiteX11" fmla="*/ 0 w 2710148"/>
              <a:gd name="connsiteY11" fmla="*/ 584775 h 584775"/>
              <a:gd name="connsiteX12" fmla="*/ 0 w 271014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0148" h="584775" extrusionOk="0">
                <a:moveTo>
                  <a:pt x="0" y="0"/>
                </a:moveTo>
                <a:cubicBezTo>
                  <a:pt x="185326" y="-9929"/>
                  <a:pt x="279606" y="48610"/>
                  <a:pt x="514928" y="0"/>
                </a:cubicBezTo>
                <a:cubicBezTo>
                  <a:pt x="750250" y="-48610"/>
                  <a:pt x="814367" y="5307"/>
                  <a:pt x="1084059" y="0"/>
                </a:cubicBezTo>
                <a:cubicBezTo>
                  <a:pt x="1353751" y="-5307"/>
                  <a:pt x="1448180" y="23593"/>
                  <a:pt x="1680292" y="0"/>
                </a:cubicBezTo>
                <a:cubicBezTo>
                  <a:pt x="1912404" y="-23593"/>
                  <a:pt x="2021610" y="45668"/>
                  <a:pt x="2195220" y="0"/>
                </a:cubicBezTo>
                <a:cubicBezTo>
                  <a:pt x="2368830" y="-45668"/>
                  <a:pt x="2593603" y="31225"/>
                  <a:pt x="2710148" y="0"/>
                </a:cubicBezTo>
                <a:cubicBezTo>
                  <a:pt x="2777018" y="267246"/>
                  <a:pt x="2694083" y="325058"/>
                  <a:pt x="2710148" y="584775"/>
                </a:cubicBezTo>
                <a:cubicBezTo>
                  <a:pt x="2414320" y="632232"/>
                  <a:pt x="2245295" y="549161"/>
                  <a:pt x="2113915" y="584775"/>
                </a:cubicBezTo>
                <a:cubicBezTo>
                  <a:pt x="1982535" y="620389"/>
                  <a:pt x="1775158" y="572261"/>
                  <a:pt x="1517683" y="584775"/>
                </a:cubicBezTo>
                <a:cubicBezTo>
                  <a:pt x="1260208" y="597289"/>
                  <a:pt x="1203599" y="526526"/>
                  <a:pt x="1029856" y="584775"/>
                </a:cubicBezTo>
                <a:cubicBezTo>
                  <a:pt x="856113" y="643024"/>
                  <a:pt x="745643" y="536996"/>
                  <a:pt x="542030" y="584775"/>
                </a:cubicBezTo>
                <a:cubicBezTo>
                  <a:pt x="338417" y="632554"/>
                  <a:pt x="233453" y="563076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一、实验原理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3" title=""/>
          <p:cNvSpPr txBox="1"/>
          <p:nvPr>
            <p:custDataLst>
              <p:tags r:id="rId10"/>
            </p:custDataLst>
          </p:nvPr>
        </p:nvSpPr>
        <p:spPr>
          <a:xfrm>
            <a:off x="-66741" y="2919764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分离原理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11"/>
            </p:custDataLst>
          </p:nvPr>
        </p:nvSpPr>
        <p:spPr>
          <a:xfrm>
            <a:off x="1656255" y="2092545"/>
            <a:ext cx="1890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无水乙醇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21" title="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89000" y="2115614"/>
            <a:ext cx="10893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3200" b="1" u="sng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 sz="3200" b="1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提取色素（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色素能溶解在有机溶剂中</a:t>
            </a:r>
            <a:r>
              <a:rPr lang="zh-CN" altLang="en-US" sz="3200" b="1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）。</a:t>
            </a:r>
            <a:endParaRPr lang="zh-CN" altLang="en-US" sz="3200" b="1">
              <a:solidFill>
                <a:srgbClr val="068E7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23" title="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61748" y="3452312"/>
            <a:ext cx="5003024" cy="60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3200" b="1" u="sng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3200" b="1">
                <a:solidFill>
                  <a:srgbClr val="068E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分离色素。</a:t>
            </a:r>
            <a:endParaRPr lang="zh-CN" altLang="en-US" sz="3200" b="1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 title=""/>
          <p:cNvSpPr txBox="1"/>
          <p:nvPr>
            <p:custDataLst>
              <p:tags r:id="rId14"/>
            </p:custDataLst>
          </p:nvPr>
        </p:nvSpPr>
        <p:spPr>
          <a:xfrm>
            <a:off x="1472999" y="3454779"/>
            <a:ext cx="1890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层析液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 title=""/>
          <p:cNvSpPr txBox="1"/>
          <p:nvPr>
            <p:custDataLst>
              <p:tags r:id="rId15"/>
            </p:custDataLst>
          </p:nvPr>
        </p:nvSpPr>
        <p:spPr>
          <a:xfrm>
            <a:off x="30086" y="4182958"/>
            <a:ext cx="12161914" cy="178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    </a:t>
            </a:r>
            <a:r>
              <a:rPr lang="zh-CN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绿叶中的色素在层析液中的</a:t>
            </a:r>
            <a:r>
              <a:rPr lang="zh-CN" altLang="zh-CN" sz="3200">
                <a:solidFill>
                  <a:srgbClr val="080808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溶解度不同</a:t>
            </a:r>
            <a:r>
              <a:rPr lang="zh-CN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，</a:t>
            </a:r>
            <a:r>
              <a:rPr lang="zh-CN" altLang="zh-CN" sz="3200">
                <a:solidFill>
                  <a:srgbClr val="080808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溶解度高</a:t>
            </a:r>
            <a:r>
              <a:rPr lang="zh-CN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的随层析液在</a:t>
            </a:r>
            <a:r>
              <a:rPr lang="zh-CN" altLang="zh-CN" sz="32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滤纸</a:t>
            </a:r>
            <a:r>
              <a:rPr lang="zh-CN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上</a:t>
            </a:r>
            <a:r>
              <a:rPr lang="zh-CN" altLang="zh-CN" sz="3200">
                <a:solidFill>
                  <a:srgbClr val="080808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扩散得快</a:t>
            </a:r>
            <a:r>
              <a:rPr lang="zh-CN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；反之则慢。这样，绿叶中色素就会随着层析液在滤纸上的扩散而分开。</a:t>
            </a:r>
            <a:r>
              <a:rPr lang="en-US" altLang="zh-CN" sz="32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 </a:t>
            </a:r>
            <a:endParaRPr lang="zh-CN" altLang="en-US" sz="3200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 title=""/>
          <p:cNvSpPr txBox="1"/>
          <p:nvPr>
            <p:custDataLst>
              <p:tags r:id="rId16"/>
            </p:custDataLst>
          </p:nvPr>
        </p:nvSpPr>
        <p:spPr>
          <a:xfrm>
            <a:off x="2725469" y="6112611"/>
            <a:ext cx="218540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纸层析法</a:t>
            </a:r>
            <a:endParaRPr lang="zh-CN" altLang="en-US" sz="3600" b="1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17"/>
            </p:custDataLst>
          </p:nvPr>
        </p:nvSpPr>
        <p:spPr>
          <a:xfrm>
            <a:off x="86995" y="6113780"/>
            <a:ext cx="35394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分离的方法：</a:t>
            </a:r>
            <a:endParaRPr lang="zh-CN" altLang="en-US" sz="3600" b="1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11811000" y="116840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3969832" cy="584775"/>
          </a:xfrm>
          <a:custGeom>
            <a:gdLst>
              <a:gd name="connsiteX0" fmla="*/ 0 w 3969832"/>
              <a:gd name="connsiteY0" fmla="*/ 0 h 584775"/>
              <a:gd name="connsiteX1" fmla="*/ 527421 w 3969832"/>
              <a:gd name="connsiteY1" fmla="*/ 0 h 584775"/>
              <a:gd name="connsiteX2" fmla="*/ 1134238 w 3969832"/>
              <a:gd name="connsiteY2" fmla="*/ 0 h 584775"/>
              <a:gd name="connsiteX3" fmla="*/ 1780753 w 3969832"/>
              <a:gd name="connsiteY3" fmla="*/ 0 h 584775"/>
              <a:gd name="connsiteX4" fmla="*/ 2308174 w 3969832"/>
              <a:gd name="connsiteY4" fmla="*/ 0 h 584775"/>
              <a:gd name="connsiteX5" fmla="*/ 2756198 w 3969832"/>
              <a:gd name="connsiteY5" fmla="*/ 0 h 584775"/>
              <a:gd name="connsiteX6" fmla="*/ 3204222 w 3969832"/>
              <a:gd name="connsiteY6" fmla="*/ 0 h 584775"/>
              <a:gd name="connsiteX7" fmla="*/ 3969832 w 3969832"/>
              <a:gd name="connsiteY7" fmla="*/ 0 h 584775"/>
              <a:gd name="connsiteX8" fmla="*/ 3969832 w 3969832"/>
              <a:gd name="connsiteY8" fmla="*/ 584775 h 584775"/>
              <a:gd name="connsiteX9" fmla="*/ 3482110 w 3969832"/>
              <a:gd name="connsiteY9" fmla="*/ 584775 h 584775"/>
              <a:gd name="connsiteX10" fmla="*/ 2994388 w 3969832"/>
              <a:gd name="connsiteY10" fmla="*/ 584775 h 584775"/>
              <a:gd name="connsiteX11" fmla="*/ 2546364 w 3969832"/>
              <a:gd name="connsiteY11" fmla="*/ 584775 h 584775"/>
              <a:gd name="connsiteX12" fmla="*/ 1979245 w 3969832"/>
              <a:gd name="connsiteY12" fmla="*/ 584775 h 584775"/>
              <a:gd name="connsiteX13" fmla="*/ 1451824 w 3969832"/>
              <a:gd name="connsiteY13" fmla="*/ 584775 h 584775"/>
              <a:gd name="connsiteX14" fmla="*/ 964102 w 3969832"/>
              <a:gd name="connsiteY14" fmla="*/ 584775 h 584775"/>
              <a:gd name="connsiteX15" fmla="*/ 0 w 3969832"/>
              <a:gd name="connsiteY15" fmla="*/ 584775 h 584775"/>
              <a:gd name="connsiteX16" fmla="*/ 0 w 3969832"/>
              <a:gd name="connsiteY16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69832" h="584775" extrusionOk="0">
                <a:moveTo>
                  <a:pt x="0" y="0"/>
                </a:moveTo>
                <a:cubicBezTo>
                  <a:pt x="143543" y="-18762"/>
                  <a:pt x="365547" y="24975"/>
                  <a:pt x="527421" y="0"/>
                </a:cubicBezTo>
                <a:cubicBezTo>
                  <a:pt x="689295" y="-24975"/>
                  <a:pt x="852416" y="18819"/>
                  <a:pt x="1134238" y="0"/>
                </a:cubicBezTo>
                <a:cubicBezTo>
                  <a:pt x="1416060" y="-18819"/>
                  <a:pt x="1502064" y="15542"/>
                  <a:pt x="1780753" y="0"/>
                </a:cubicBezTo>
                <a:cubicBezTo>
                  <a:pt x="2059443" y="-15542"/>
                  <a:pt x="2185882" y="16713"/>
                  <a:pt x="2308174" y="0"/>
                </a:cubicBezTo>
                <a:cubicBezTo>
                  <a:pt x="2430466" y="-16713"/>
                  <a:pt x="2589737" y="23068"/>
                  <a:pt x="2756198" y="0"/>
                </a:cubicBezTo>
                <a:cubicBezTo>
                  <a:pt x="2922659" y="-23068"/>
                  <a:pt x="3078028" y="23076"/>
                  <a:pt x="3204222" y="0"/>
                </a:cubicBezTo>
                <a:cubicBezTo>
                  <a:pt x="3330416" y="-23076"/>
                  <a:pt x="3797511" y="25933"/>
                  <a:pt x="3969832" y="0"/>
                </a:cubicBezTo>
                <a:cubicBezTo>
                  <a:pt x="4027637" y="267467"/>
                  <a:pt x="3949985" y="357860"/>
                  <a:pt x="3969832" y="584775"/>
                </a:cubicBezTo>
                <a:cubicBezTo>
                  <a:pt x="3829959" y="627559"/>
                  <a:pt x="3667236" y="567373"/>
                  <a:pt x="3482110" y="584775"/>
                </a:cubicBezTo>
                <a:cubicBezTo>
                  <a:pt x="3296984" y="602177"/>
                  <a:pt x="3125160" y="572533"/>
                  <a:pt x="2994388" y="584775"/>
                </a:cubicBezTo>
                <a:cubicBezTo>
                  <a:pt x="2863616" y="597017"/>
                  <a:pt x="2737706" y="575911"/>
                  <a:pt x="2546364" y="584775"/>
                </a:cubicBezTo>
                <a:cubicBezTo>
                  <a:pt x="2355022" y="593639"/>
                  <a:pt x="2120175" y="580008"/>
                  <a:pt x="1979245" y="584775"/>
                </a:cubicBezTo>
                <a:cubicBezTo>
                  <a:pt x="1838315" y="589542"/>
                  <a:pt x="1618945" y="536484"/>
                  <a:pt x="1451824" y="584775"/>
                </a:cubicBezTo>
                <a:cubicBezTo>
                  <a:pt x="1284703" y="633066"/>
                  <a:pt x="1174833" y="558844"/>
                  <a:pt x="964102" y="584775"/>
                </a:cubicBezTo>
                <a:cubicBezTo>
                  <a:pt x="753371" y="610706"/>
                  <a:pt x="410569" y="579598"/>
                  <a:pt x="0" y="584775"/>
                </a:cubicBezTo>
                <a:cubicBezTo>
                  <a:pt x="-57150" y="419391"/>
                  <a:pt x="54160" y="27683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三、光合作用的过程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Oval 2" title="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245092" y="2049418"/>
            <a:ext cx="1599000" cy="1476000"/>
          </a:xfrm>
          <a:prstGeom prst="ellipse">
            <a:avLst/>
          </a:prstGeom>
          <a:solidFill>
            <a:srgbClr val="B0FE6A"/>
          </a:solidFill>
          <a:ln w="9525" cap="flat" cmpd="sng">
            <a:solidFill>
              <a:srgbClr val="0E6254"/>
            </a:solidFill>
            <a:prstDash val="solid"/>
            <a:headEnd type="none" w="med" len="med"/>
            <a:tailEnd type="none" w="med" len="med"/>
          </a:ln>
        </p:spPr>
        <p:txBody>
          <a:bodyPr wrap="none" lIns="91404" tIns="45702" rIns="91404" bIns="45702" anchor="ctr"/>
          <a:lstStyle/>
          <a:p>
            <a:pPr algn="ctr"/>
            <a:r>
              <a:rPr lang="zh-CN" altLang="en-US" sz="28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叶绿体</a:t>
            </a:r>
            <a:endParaRPr lang="en-US" altLang="zh-CN" sz="28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8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中的色素</a:t>
            </a:r>
            <a:endParaRPr lang="zh-CN" altLang="en-US" sz="28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AutoShape 3" title=""/>
          <p:cNvSpPr/>
          <p:nvPr>
            <p:custDataLst>
              <p:tags r:id="rId6"/>
            </p:custDataLst>
          </p:nvPr>
        </p:nvSpPr>
        <p:spPr>
          <a:xfrm>
            <a:off x="952490" y="2084406"/>
            <a:ext cx="1219200" cy="1143000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 lIns="91404" tIns="45702" rIns="91404" bIns="45702" anchor="ctr"/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可见光</a:t>
            </a:r>
            <a:endParaRPr lang="zh-CN" altLang="en-US" sz="28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AutoShape 4" title=""/>
          <p:cNvSpPr/>
          <p:nvPr>
            <p:custDataLst>
              <p:tags r:id="rId7"/>
            </p:custDataLst>
          </p:nvPr>
        </p:nvSpPr>
        <p:spPr>
          <a:xfrm>
            <a:off x="2254491" y="2538285"/>
            <a:ext cx="1030459" cy="299736"/>
          </a:xfrm>
          <a:custGeom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cxnLst>
              <a:cxn ang="17694720">
                <a:pos x="24395113" y="0"/>
              </a:cxn>
              <a:cxn ang="11796480">
                <a:pos x="0" y="2150533"/>
              </a:cxn>
              <a:cxn ang="5898240">
                <a:pos x="24395113" y="4301067"/>
              </a:cxn>
              <a:cxn ang="0">
                <a:pos x="32526815" y="2150533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04" tIns="45702" rIns="91404" bIns="45702" anchor="ctr"/>
          <a:lstStyle/>
          <a:p>
            <a:pPr algn="ctr"/>
            <a:endParaRPr lang="zh-CN" altLang="en-US" sz="2400">
              <a:solidFill>
                <a:schemeClr val="accent2"/>
              </a:solidFill>
              <a:latin typeface="Tahoma" panose="020b0604030504040204" pitchFamily="2" charset="0"/>
              <a:ea typeface="黑体" panose="02010609060101010101" charset="-122"/>
            </a:endParaRPr>
          </a:p>
        </p:txBody>
      </p:sp>
      <p:sp>
        <p:nvSpPr>
          <p:cNvPr id="7" name="AutoShape 5" title=""/>
          <p:cNvSpPr/>
          <p:nvPr>
            <p:custDataLst>
              <p:tags r:id="rId8"/>
            </p:custDataLst>
          </p:nvPr>
        </p:nvSpPr>
        <p:spPr>
          <a:xfrm rot="-21324412" flipV="1">
            <a:off x="3439270" y="174355"/>
            <a:ext cx="1472162" cy="1905000"/>
          </a:xfrm>
          <a:custGeom>
            <a:cxnLst>
              <a:cxn ang="0">
                <a:pos x="28777409" y="93310"/>
              </a:cxn>
              <a:cxn ang="0">
                <a:pos x="3981821" y="45510621"/>
              </a:cxn>
              <a:cxn ang="0">
                <a:pos x="28830590" y="3157979"/>
              </a:cxn>
              <a:cxn ang="0">
                <a:pos x="61811010" y="26243846"/>
              </a:cxn>
              <a:cxn ang="0">
                <a:pos x="59500881" y="57457976"/>
              </a:cxn>
              <a:cxn ang="0">
                <a:pos x="48261001" y="51033190"/>
              </a:cxn>
            </a:cxnLst>
            <a:rect l="0" t="0" r="0" b="0"/>
            <a:pathLst>
              <a:path w="21600" h="21600">
                <a:moveTo>
                  <a:pt x="19490" y="5076"/>
                </a:moveTo>
                <a:cubicBezTo>
                  <a:pt x="17565" y="2153"/>
                  <a:pt x="14299" y="394"/>
                  <a:pt x="10800" y="394"/>
                </a:cubicBezTo>
                <a:cubicBezTo>
                  <a:pt x="6940" y="393"/>
                  <a:pt x="3398" y="2529"/>
                  <a:pt x="1596" y="5943"/>
                </a:cubicBezTo>
                <a:lnTo>
                  <a:pt x="1248" y="5759"/>
                </a:lnTo>
                <a:cubicBezTo>
                  <a:pt x="3118" y="2216"/>
                  <a:pt x="6794" y="-1"/>
                  <a:pt x="10800" y="0"/>
                </a:cubicBezTo>
                <a:cubicBezTo>
                  <a:pt x="14432" y="0"/>
                  <a:pt x="17821" y="1826"/>
                  <a:pt x="19819" y="4859"/>
                </a:cubicBezTo>
                <a:lnTo>
                  <a:pt x="22074" y="3374"/>
                </a:lnTo>
                <a:lnTo>
                  <a:pt x="21249" y="7387"/>
                </a:lnTo>
                <a:lnTo>
                  <a:pt x="17235" y="6561"/>
                </a:lnTo>
                <a:lnTo>
                  <a:pt x="19490" y="5076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8" name="AutoShape 7" title=""/>
          <p:cNvSpPr/>
          <p:nvPr>
            <p:custDataLst>
              <p:tags r:id="rId9"/>
            </p:custDataLst>
          </p:nvPr>
        </p:nvSpPr>
        <p:spPr>
          <a:xfrm flipV="1">
            <a:off x="6970477" y="1512906"/>
            <a:ext cx="2564591" cy="2286000"/>
          </a:xfrm>
          <a:custGeom>
            <a:cxnLst>
              <a:cxn ang="0">
                <a:pos x="18657034" y="60136516"/>
              </a:cxn>
              <a:cxn ang="0">
                <a:pos x="113267844" y="238832409"/>
              </a:cxn>
              <a:cxn ang="0">
                <a:pos x="20950935" y="61312641"/>
              </a:cxn>
              <a:cxn ang="0">
                <a:pos x="269559039" y="23913463"/>
              </a:cxn>
              <a:cxn ang="0">
                <a:pos x="265085932" y="68156245"/>
              </a:cxn>
              <a:cxn ang="0">
                <a:pos x="214760253" y="64224750"/>
              </a:cxn>
            </a:cxnLst>
            <a:rect l="0" t="0" r="0" b="0"/>
            <a:pathLst>
              <a:path w="21600" h="21600">
                <a:moveTo>
                  <a:pt x="18922" y="4002"/>
                </a:moveTo>
                <a:cubicBezTo>
                  <a:pt x="16910" y="1597"/>
                  <a:pt x="13935" y="208"/>
                  <a:pt x="10800" y="208"/>
                </a:cubicBezTo>
                <a:cubicBezTo>
                  <a:pt x="4950" y="208"/>
                  <a:pt x="208" y="4950"/>
                  <a:pt x="208" y="10800"/>
                </a:cubicBezTo>
                <a:cubicBezTo>
                  <a:pt x="207" y="15919"/>
                  <a:pt x="3869" y="20306"/>
                  <a:pt x="8906" y="21221"/>
                </a:cubicBezTo>
                <a:lnTo>
                  <a:pt x="8869" y="21426"/>
                </a:lnTo>
                <a:cubicBezTo>
                  <a:pt x="3733" y="20492"/>
                  <a:pt x="0" y="16020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3997" y="-1"/>
                  <a:pt x="17030" y="1416"/>
                  <a:pt x="19082" y="3868"/>
                </a:cubicBezTo>
                <a:lnTo>
                  <a:pt x="21152" y="2135"/>
                </a:lnTo>
                <a:lnTo>
                  <a:pt x="20801" y="6085"/>
                </a:lnTo>
                <a:lnTo>
                  <a:pt x="16852" y="5734"/>
                </a:lnTo>
                <a:lnTo>
                  <a:pt x="18922" y="400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857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Text Box 8" title=""/>
          <p:cNvSpPr txBox="1"/>
          <p:nvPr>
            <p:custDataLst>
              <p:tags r:id="rId10"/>
            </p:custDataLst>
          </p:nvPr>
        </p:nvSpPr>
        <p:spPr>
          <a:xfrm>
            <a:off x="9242093" y="2550264"/>
            <a:ext cx="914400" cy="584739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200" b="1">
                <a:solidFill>
                  <a:srgbClr val="6600CC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en-US" altLang="x-none" sz="3200" b="1" baseline="-25000">
                <a:solidFill>
                  <a:srgbClr val="6600CC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5</a:t>
            </a:r>
            <a:endParaRPr lang="en-US" altLang="x-none" sz="3200" b="1" baseline="-25000">
              <a:solidFill>
                <a:srgbClr val="6600CC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9" title=""/>
          <p:cNvSpPr txBox="1"/>
          <p:nvPr>
            <p:custDataLst>
              <p:tags r:id="rId11"/>
            </p:custDataLst>
          </p:nvPr>
        </p:nvSpPr>
        <p:spPr>
          <a:xfrm>
            <a:off x="7999138" y="1194649"/>
            <a:ext cx="1066800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6600CC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2C</a:t>
            </a:r>
            <a:r>
              <a:rPr lang="en-US" altLang="x-none" sz="2800" b="1" baseline="-25000">
                <a:solidFill>
                  <a:srgbClr val="6600CC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endParaRPr lang="en-US" altLang="x-none" sz="2800" b="1" baseline="-25000">
              <a:solidFill>
                <a:srgbClr val="6600CC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AutoShape 10" title=""/>
          <p:cNvSpPr/>
          <p:nvPr>
            <p:custDataLst>
              <p:tags r:id="rId12"/>
            </p:custDataLst>
          </p:nvPr>
        </p:nvSpPr>
        <p:spPr>
          <a:xfrm rot="-16858960" flipH="1">
            <a:off x="7404777" y="1981170"/>
            <a:ext cx="2441571" cy="1713701"/>
          </a:xfrm>
          <a:custGeom>
            <a:cxnLst>
              <a:cxn ang="0">
                <a:pos x="144718865" y="8277732"/>
              </a:cxn>
              <a:cxn ang="0">
                <a:pos x="111136951" y="1333963"/>
              </a:cxn>
              <a:cxn ang="0">
                <a:pos x="143757123" y="9403335"/>
              </a:cxn>
              <a:cxn ang="0">
                <a:pos x="190534553" y="13030024"/>
              </a:cxn>
              <a:cxn ang="0">
                <a:pos x="187190735" y="36582964"/>
              </a:cxn>
              <a:cxn ang="0">
                <a:pos x="151640206" y="34373583"/>
              </a:cxn>
            </a:cxnLst>
            <a:rect l="0" t="0" r="0" b="0"/>
            <a:pathLst>
              <a:path w="21600" h="21600">
                <a:moveTo>
                  <a:pt x="18949" y="4050"/>
                </a:moveTo>
                <a:cubicBezTo>
                  <a:pt x="17283" y="2038"/>
                  <a:pt x="14932" y="714"/>
                  <a:pt x="12348" y="331"/>
                </a:cubicBezTo>
                <a:lnTo>
                  <a:pt x="12380" y="116"/>
                </a:lnTo>
                <a:cubicBezTo>
                  <a:pt x="15017" y="506"/>
                  <a:pt x="17417" y="1857"/>
                  <a:pt x="19117" y="3911"/>
                </a:cubicBezTo>
                <a:lnTo>
                  <a:pt x="21197" y="2188"/>
                </a:lnTo>
                <a:lnTo>
                  <a:pt x="20825" y="6143"/>
                </a:lnTo>
                <a:lnTo>
                  <a:pt x="16870" y="5772"/>
                </a:lnTo>
                <a:lnTo>
                  <a:pt x="18949" y="405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857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AutoShape 11" title=""/>
          <p:cNvSpPr/>
          <p:nvPr>
            <p:custDataLst>
              <p:tags r:id="rId13"/>
            </p:custDataLst>
          </p:nvPr>
        </p:nvSpPr>
        <p:spPr>
          <a:xfrm rot="16200000">
            <a:off x="4739323" y="2770022"/>
            <a:ext cx="762000" cy="1714500"/>
          </a:xfrm>
          <a:custGeom>
            <a:cxnLst>
              <a:cxn ang="0">
                <a:pos x="15020113" y="466249"/>
              </a:cxn>
              <a:cxn ang="0">
                <a:pos x="1739829" y="38665463"/>
              </a:cxn>
              <a:cxn ang="0">
                <a:pos x="14930507" y="4296886"/>
              </a:cxn>
              <a:cxn ang="0">
                <a:pos x="29818751" y="49080025"/>
              </a:cxn>
              <a:cxn ang="0">
                <a:pos x="27004856" y="71761423"/>
              </a:cxn>
              <a:cxn ang="0">
                <a:pos x="22524615" y="57522585"/>
              </a:cxn>
            </a:cxnLst>
            <a:rect l="0" t="0" r="0" b="0"/>
            <a:pathLst>
              <a:path w="21600" h="21600">
                <a:moveTo>
                  <a:pt x="20731" y="8529"/>
                </a:moveTo>
                <a:cubicBezTo>
                  <a:pt x="19672" y="3896"/>
                  <a:pt x="15551" y="612"/>
                  <a:pt x="10800" y="612"/>
                </a:cubicBezTo>
                <a:cubicBezTo>
                  <a:pt x="6929" y="611"/>
                  <a:pt x="3392" y="2805"/>
                  <a:pt x="1672" y="6273"/>
                </a:cubicBezTo>
                <a:lnTo>
                  <a:pt x="1124" y="6001"/>
                </a:lnTo>
                <a:cubicBezTo>
                  <a:pt x="2947" y="2325"/>
                  <a:pt x="6696" y="-1"/>
                  <a:pt x="10800" y="0"/>
                </a:cubicBezTo>
                <a:cubicBezTo>
                  <a:pt x="15837" y="0"/>
                  <a:pt x="20205" y="3482"/>
                  <a:pt x="21328" y="8392"/>
                </a:cubicBezTo>
                <a:lnTo>
                  <a:pt x="23960" y="7790"/>
                </a:lnTo>
                <a:lnTo>
                  <a:pt x="21699" y="11390"/>
                </a:lnTo>
                <a:lnTo>
                  <a:pt x="18099" y="9130"/>
                </a:lnTo>
                <a:lnTo>
                  <a:pt x="20731" y="8529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3" name="AutoShape 12" title=""/>
          <p:cNvSpPr/>
          <p:nvPr>
            <p:custDataLst>
              <p:tags r:id="rId14"/>
            </p:custDataLst>
          </p:nvPr>
        </p:nvSpPr>
        <p:spPr>
          <a:xfrm rot="16027969" flipH="1" flipV="1">
            <a:off x="5890864" y="2527159"/>
            <a:ext cx="815315" cy="2051446"/>
          </a:xfrm>
          <a:custGeom>
            <a:cxnLst>
              <a:cxn ang="0">
                <a:pos x="11223096" y="361033"/>
              </a:cxn>
              <a:cxn ang="0">
                <a:pos x="454237" y="29068672"/>
              </a:cxn>
              <a:cxn ang="0">
                <a:pos x="11348791" y="1831883"/>
              </a:cxn>
              <a:cxn ang="0">
                <a:pos x="29818751" y="19001831"/>
              </a:cxn>
              <a:cxn ang="0">
                <a:pos x="27004856" y="27783178"/>
              </a:cxn>
              <a:cxn ang="0">
                <a:pos x="22524615" y="22270485"/>
              </a:cxn>
            </a:cxnLst>
            <a:rect l="0" t="0" r="0" b="0"/>
            <a:pathLst>
              <a:path w="21600" h="21600">
                <a:moveTo>
                  <a:pt x="20731" y="8529"/>
                </a:moveTo>
                <a:cubicBezTo>
                  <a:pt x="19672" y="3896"/>
                  <a:pt x="15551" y="612"/>
                  <a:pt x="10800" y="612"/>
                </a:cubicBezTo>
                <a:cubicBezTo>
                  <a:pt x="5173" y="612"/>
                  <a:pt x="612" y="5173"/>
                  <a:pt x="612" y="10800"/>
                </a:cubicBezTo>
                <a:cubicBezTo>
                  <a:pt x="611" y="11162"/>
                  <a:pt x="631" y="11524"/>
                  <a:pt x="669" y="11885"/>
                </a:cubicBezTo>
                <a:lnTo>
                  <a:pt x="61" y="11950"/>
                </a:lnTo>
                <a:cubicBezTo>
                  <a:pt x="20" y="11568"/>
                  <a:pt x="0" y="111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837" y="-1"/>
                  <a:pt x="20205" y="3482"/>
                  <a:pt x="21328" y="8392"/>
                </a:cubicBezTo>
                <a:lnTo>
                  <a:pt x="23960" y="7790"/>
                </a:lnTo>
                <a:lnTo>
                  <a:pt x="21699" y="11390"/>
                </a:lnTo>
                <a:lnTo>
                  <a:pt x="18099" y="9130"/>
                </a:lnTo>
                <a:lnTo>
                  <a:pt x="20731" y="85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" name="Text Box 13" title=""/>
          <p:cNvSpPr txBox="1"/>
          <p:nvPr>
            <p:custDataLst>
              <p:tags r:id="rId15"/>
            </p:custDataLst>
          </p:nvPr>
        </p:nvSpPr>
        <p:spPr>
          <a:xfrm>
            <a:off x="4813417" y="3698465"/>
            <a:ext cx="1504950" cy="523184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ADP+Pi</a:t>
            </a:r>
            <a:endParaRPr lang="en-US" altLang="x-none" sz="2800" b="1">
              <a:solidFill>
                <a:srgbClr val="080808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14" title=""/>
          <p:cNvSpPr txBox="1"/>
          <p:nvPr>
            <p:custDataLst>
              <p:tags r:id="rId16"/>
            </p:custDataLst>
          </p:nvPr>
        </p:nvSpPr>
        <p:spPr>
          <a:xfrm>
            <a:off x="5216014" y="2965814"/>
            <a:ext cx="990600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ATP</a:t>
            </a:r>
            <a:endParaRPr lang="en-US" altLang="x-none" sz="28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5" title=""/>
          <p:cNvSpPr txBox="1"/>
          <p:nvPr>
            <p:custDataLst>
              <p:tags r:id="rId17"/>
            </p:custDataLst>
          </p:nvPr>
        </p:nvSpPr>
        <p:spPr>
          <a:xfrm>
            <a:off x="2995064" y="960562"/>
            <a:ext cx="1066800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H</a:t>
            </a:r>
            <a:r>
              <a:rPr lang="en-US" altLang="x-none" sz="2800" b="1" baseline="-2500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en-US" altLang="x-none" sz="2800" b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</a:t>
            </a:r>
            <a:endParaRPr lang="en-US" altLang="x-none" sz="2800" b="1">
              <a:solidFill>
                <a:srgbClr val="660033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6" title=""/>
          <p:cNvSpPr txBox="1"/>
          <p:nvPr>
            <p:custDataLst>
              <p:tags r:id="rId18"/>
            </p:custDataLst>
          </p:nvPr>
        </p:nvSpPr>
        <p:spPr>
          <a:xfrm>
            <a:off x="4734960" y="960561"/>
            <a:ext cx="715963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C24EC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</a:t>
            </a:r>
            <a:r>
              <a:rPr lang="en-US" altLang="x-none" sz="2800" b="1" baseline="-25000">
                <a:solidFill>
                  <a:srgbClr val="C24EC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endParaRPr lang="en-US" altLang="x-none" sz="2800" b="1" baseline="-25000">
              <a:solidFill>
                <a:srgbClr val="C24EC5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7" title=""/>
          <p:cNvSpPr txBox="1"/>
          <p:nvPr>
            <p:custDataLst>
              <p:tags r:id="rId19"/>
            </p:custDataLst>
          </p:nvPr>
        </p:nvSpPr>
        <p:spPr>
          <a:xfrm>
            <a:off x="4580741" y="1748611"/>
            <a:ext cx="685800" cy="461628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>
            <a:spAutoFit/>
          </a:bodyPr>
          <a:lstStyle/>
          <a:p>
            <a:r>
              <a:rPr lang="en-US" altLang="x-none" sz="2400" b="1">
                <a:solidFill>
                  <a:srgbClr val="C24EC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H</a:t>
            </a:r>
            <a:r>
              <a:rPr lang="en-US" altLang="x-none" sz="2400" b="1" baseline="30000">
                <a:solidFill>
                  <a:srgbClr val="C24EC5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</a:t>
            </a:r>
            <a:endParaRPr lang="en-US" altLang="x-none" sz="2400" b="1" baseline="30000">
              <a:solidFill>
                <a:srgbClr val="C24EC5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19" title=""/>
          <p:cNvSpPr txBox="1"/>
          <p:nvPr>
            <p:custDataLst>
              <p:tags r:id="rId20"/>
            </p:custDataLst>
          </p:nvPr>
        </p:nvSpPr>
        <p:spPr>
          <a:xfrm>
            <a:off x="7740892" y="2360926"/>
            <a:ext cx="1447800" cy="461628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80808"/>
                </a:solidFill>
                <a:latin typeface="+mn-ea"/>
                <a:ea typeface="+mn-ea"/>
              </a:rPr>
              <a:t>多种酶</a:t>
            </a:r>
            <a:endParaRPr lang="zh-CN" altLang="en-US" sz="2400" b="1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0" name="Text Box 20" title=""/>
          <p:cNvSpPr txBox="1"/>
          <p:nvPr>
            <p:custDataLst>
              <p:tags r:id="rId21"/>
            </p:custDataLst>
          </p:nvPr>
        </p:nvSpPr>
        <p:spPr>
          <a:xfrm>
            <a:off x="5368416" y="3347954"/>
            <a:ext cx="685800" cy="461628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80808"/>
                </a:solidFill>
                <a:latin typeface="+mn-ea"/>
                <a:ea typeface="+mn-ea"/>
              </a:rPr>
              <a:t>酶</a:t>
            </a:r>
            <a:endParaRPr lang="zh-CN" altLang="en-US" sz="2400" b="1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21" name="AutoShape 21" title=""/>
          <p:cNvSpPr/>
          <p:nvPr>
            <p:custDataLst>
              <p:tags r:id="rId22"/>
            </p:custDataLst>
          </p:nvPr>
        </p:nvSpPr>
        <p:spPr>
          <a:xfrm>
            <a:off x="8509051" y="3751027"/>
            <a:ext cx="1113774" cy="117109"/>
          </a:xfrm>
          <a:prstGeom prst="rightArrow">
            <a:avLst>
              <a:gd name="adj1" fmla="val 50000"/>
              <a:gd name="adj2" fmla="val 199351"/>
            </a:avLst>
          </a:prstGeom>
          <a:solidFill>
            <a:schemeClr val="accent6">
              <a:lumMod val="50000"/>
            </a:schemeClr>
          </a:solidFill>
          <a:ln w="2857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2" name="Text Box 22" title=""/>
          <p:cNvSpPr txBox="1"/>
          <p:nvPr>
            <p:custDataLst>
              <p:tags r:id="rId23"/>
            </p:custDataLst>
          </p:nvPr>
        </p:nvSpPr>
        <p:spPr>
          <a:xfrm>
            <a:off x="9622825" y="3525418"/>
            <a:ext cx="1492250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(CH</a:t>
            </a:r>
            <a:r>
              <a:rPr lang="en-US" altLang="x-none" sz="2800" b="1" baseline="-2500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en-US" altLang="x-none" sz="2800" b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O)</a:t>
            </a:r>
            <a:endParaRPr lang="en-US" altLang="x-none" sz="2800" b="1">
              <a:solidFill>
                <a:srgbClr val="660033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23" title=""/>
          <p:cNvSpPr txBox="1"/>
          <p:nvPr>
            <p:custDataLst>
              <p:tags r:id="rId24"/>
            </p:custDataLst>
          </p:nvPr>
        </p:nvSpPr>
        <p:spPr>
          <a:xfrm>
            <a:off x="10368950" y="1717833"/>
            <a:ext cx="1066800" cy="523184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>
                <a:solidFill>
                  <a:srgbClr val="0033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CO</a:t>
            </a:r>
            <a:r>
              <a:rPr lang="en-US" altLang="x-none" sz="2800" b="1" baseline="-25000">
                <a:solidFill>
                  <a:srgbClr val="0033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endParaRPr lang="en-US" altLang="x-none" sz="2800" b="1" baseline="-25000">
              <a:solidFill>
                <a:srgbClr val="0033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24" title=""/>
          <p:cNvSpPr/>
          <p:nvPr>
            <p:custDataLst>
              <p:tags r:id="rId25"/>
            </p:custDataLst>
          </p:nvPr>
        </p:nvSpPr>
        <p:spPr>
          <a:xfrm>
            <a:off x="9226793" y="1965498"/>
            <a:ext cx="1066799" cy="118908"/>
          </a:xfrm>
          <a:prstGeom prst="leftArrow">
            <a:avLst>
              <a:gd name="adj1" fmla="val 50000"/>
              <a:gd name="adj2" fmla="val 112500"/>
            </a:avLst>
          </a:prstGeom>
          <a:solidFill>
            <a:schemeClr val="accent6">
              <a:lumMod val="50000"/>
            </a:schemeClr>
          </a:solidFill>
          <a:ln w="2857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5" name="Text Box 25" title=""/>
          <p:cNvSpPr txBox="1"/>
          <p:nvPr>
            <p:custDataLst>
              <p:tags r:id="rId26"/>
            </p:custDataLst>
          </p:nvPr>
        </p:nvSpPr>
        <p:spPr>
          <a:xfrm>
            <a:off x="2262442" y="2171573"/>
            <a:ext cx="838200" cy="461628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+mn-ea"/>
                <a:ea typeface="+mn-ea"/>
              </a:rPr>
              <a:t>吸收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26" name="Text Box 26" title=""/>
          <p:cNvSpPr txBox="1"/>
          <p:nvPr>
            <p:custDataLst>
              <p:tags r:id="rId27"/>
            </p:custDataLst>
          </p:nvPr>
        </p:nvSpPr>
        <p:spPr>
          <a:xfrm>
            <a:off x="3733641" y="1497406"/>
            <a:ext cx="883419" cy="461628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+mn-ea"/>
                <a:ea typeface="+mn-ea"/>
              </a:rPr>
              <a:t>光解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27" name="Text Box 28" title=""/>
          <p:cNvSpPr txBox="1"/>
          <p:nvPr>
            <p:custDataLst>
              <p:tags r:id="rId28"/>
            </p:custDataLst>
          </p:nvPr>
        </p:nvSpPr>
        <p:spPr>
          <a:xfrm>
            <a:off x="9369864" y="1541074"/>
            <a:ext cx="838200" cy="461628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+mn-ea"/>
                <a:ea typeface="+mn-ea"/>
              </a:rPr>
              <a:t>固定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28" name="Text Box 29" title=""/>
          <p:cNvSpPr txBox="1"/>
          <p:nvPr>
            <p:custDataLst>
              <p:tags r:id="rId29"/>
            </p:custDataLst>
          </p:nvPr>
        </p:nvSpPr>
        <p:spPr>
          <a:xfrm>
            <a:off x="7122650" y="2262164"/>
            <a:ext cx="573087" cy="830960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+mn-ea"/>
                <a:ea typeface="+mn-ea"/>
              </a:rPr>
              <a:t>还原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29" name="AutoShape 31" title=""/>
          <p:cNvSpPr/>
          <p:nvPr>
            <p:custDataLst>
              <p:tags r:id="rId30"/>
            </p:custDataLst>
          </p:nvPr>
        </p:nvSpPr>
        <p:spPr>
          <a:xfrm rot="16200000">
            <a:off x="3328046" y="2307838"/>
            <a:ext cx="457200" cy="4309335"/>
          </a:xfrm>
          <a:prstGeom prst="leftBrace">
            <a:avLst>
              <a:gd name="adj1" fmla="val 59722"/>
              <a:gd name="adj2" fmla="val 49421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0" name="AutoShape 32" title=""/>
          <p:cNvSpPr/>
          <p:nvPr>
            <p:custDataLst>
              <p:tags r:id="rId31"/>
            </p:custDataLst>
          </p:nvPr>
        </p:nvSpPr>
        <p:spPr>
          <a:xfrm rot="16200000">
            <a:off x="8280451" y="1913334"/>
            <a:ext cx="457200" cy="5098344"/>
          </a:xfrm>
          <a:prstGeom prst="leftBrace">
            <a:avLst>
              <a:gd name="adj1" fmla="val 59722"/>
              <a:gd name="adj2" fmla="val 49421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1" name="Text Box 33" title=""/>
          <p:cNvSpPr txBox="1"/>
          <p:nvPr>
            <p:custDataLst>
              <p:tags r:id="rId32"/>
            </p:custDataLst>
          </p:nvPr>
        </p:nvSpPr>
        <p:spPr>
          <a:xfrm>
            <a:off x="2880216" y="4741969"/>
            <a:ext cx="1471933" cy="523184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80808"/>
                </a:solidFill>
                <a:latin typeface="+mn-ea"/>
                <a:ea typeface="+mn-ea"/>
              </a:rPr>
              <a:t>光反应</a:t>
            </a:r>
            <a:endParaRPr lang="zh-CN" altLang="en-US" sz="2800" b="1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32" name="Text Box 34" title=""/>
          <p:cNvSpPr txBox="1"/>
          <p:nvPr>
            <p:custDataLst>
              <p:tags r:id="rId33"/>
            </p:custDataLst>
          </p:nvPr>
        </p:nvSpPr>
        <p:spPr>
          <a:xfrm>
            <a:off x="7896958" y="4723794"/>
            <a:ext cx="1472906" cy="523184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80808"/>
                </a:solidFill>
                <a:latin typeface="+mn-ea"/>
                <a:ea typeface="+mn-ea"/>
              </a:rPr>
              <a:t>暗反应</a:t>
            </a:r>
            <a:endParaRPr lang="zh-CN" altLang="en-US" sz="2800" b="1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33" name="TextBox 38" title=""/>
          <p:cNvSpPr txBox="1"/>
          <p:nvPr>
            <p:custDataLst>
              <p:tags r:id="rId34"/>
            </p:custDataLst>
          </p:nvPr>
        </p:nvSpPr>
        <p:spPr>
          <a:xfrm>
            <a:off x="5086389" y="2525808"/>
            <a:ext cx="149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NADP</a:t>
            </a:r>
            <a:r>
              <a:rPr lang="en-US" altLang="zh-CN" sz="2800" b="1" baseline="30000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</a:t>
            </a:r>
            <a:endParaRPr lang="zh-CN" altLang="en-US" sz="2800" b="1" baseline="30000">
              <a:solidFill>
                <a:srgbClr val="080808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4" name="AutoShape 11" title=""/>
          <p:cNvSpPr/>
          <p:nvPr>
            <p:custDataLst>
              <p:tags r:id="rId35"/>
            </p:custDataLst>
          </p:nvPr>
        </p:nvSpPr>
        <p:spPr>
          <a:xfrm rot="16200000">
            <a:off x="4806266" y="2004881"/>
            <a:ext cx="863307" cy="946792"/>
          </a:xfrm>
          <a:custGeom>
            <a:cxnLst>
              <a:cxn ang="0">
                <a:pos x="15020113" y="466249"/>
              </a:cxn>
              <a:cxn ang="0">
                <a:pos x="1739829" y="38665463"/>
              </a:cxn>
              <a:cxn ang="0">
                <a:pos x="14930507" y="4296886"/>
              </a:cxn>
              <a:cxn ang="0">
                <a:pos x="29818751" y="49080025"/>
              </a:cxn>
              <a:cxn ang="0">
                <a:pos x="27004856" y="71761423"/>
              </a:cxn>
              <a:cxn ang="0">
                <a:pos x="22524615" y="57522585"/>
              </a:cxn>
            </a:cxnLst>
            <a:rect l="0" t="0" r="0" b="0"/>
            <a:pathLst>
              <a:path w="21600" h="21600">
                <a:moveTo>
                  <a:pt x="20731" y="8529"/>
                </a:moveTo>
                <a:cubicBezTo>
                  <a:pt x="19672" y="3896"/>
                  <a:pt x="15551" y="612"/>
                  <a:pt x="10800" y="612"/>
                </a:cubicBezTo>
                <a:cubicBezTo>
                  <a:pt x="6929" y="611"/>
                  <a:pt x="3392" y="2805"/>
                  <a:pt x="1672" y="6273"/>
                </a:cubicBezTo>
                <a:lnTo>
                  <a:pt x="1124" y="6001"/>
                </a:lnTo>
                <a:cubicBezTo>
                  <a:pt x="2947" y="2325"/>
                  <a:pt x="6696" y="-1"/>
                  <a:pt x="10800" y="0"/>
                </a:cubicBezTo>
                <a:cubicBezTo>
                  <a:pt x="15837" y="0"/>
                  <a:pt x="20205" y="3482"/>
                  <a:pt x="21328" y="8392"/>
                </a:cubicBezTo>
                <a:lnTo>
                  <a:pt x="23960" y="7790"/>
                </a:lnTo>
                <a:lnTo>
                  <a:pt x="21699" y="11390"/>
                </a:lnTo>
                <a:lnTo>
                  <a:pt x="18099" y="9130"/>
                </a:lnTo>
                <a:lnTo>
                  <a:pt x="20731" y="8529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5" name="AutoShape 36" title=""/>
          <p:cNvSpPr/>
          <p:nvPr>
            <p:custDataLst>
              <p:tags r:id="rId36"/>
            </p:custDataLst>
          </p:nvPr>
        </p:nvSpPr>
        <p:spPr>
          <a:xfrm rot="17286268" flipH="1" flipV="1">
            <a:off x="6190210" y="1983857"/>
            <a:ext cx="741801" cy="950930"/>
          </a:xfrm>
          <a:custGeom>
            <a:cxnLst>
              <a:cxn ang="0">
                <a:pos x="11223096" y="361033"/>
              </a:cxn>
              <a:cxn ang="0">
                <a:pos x="454237" y="29068672"/>
              </a:cxn>
              <a:cxn ang="0">
                <a:pos x="11348791" y="1831883"/>
              </a:cxn>
              <a:cxn ang="0">
                <a:pos x="29818751" y="19001831"/>
              </a:cxn>
              <a:cxn ang="0">
                <a:pos x="27004856" y="27783178"/>
              </a:cxn>
              <a:cxn ang="0">
                <a:pos x="22524615" y="22270485"/>
              </a:cxn>
            </a:cxnLst>
            <a:rect l="0" t="0" r="0" b="0"/>
            <a:pathLst>
              <a:path w="21600" h="21600">
                <a:moveTo>
                  <a:pt x="20731" y="8529"/>
                </a:moveTo>
                <a:cubicBezTo>
                  <a:pt x="19672" y="3896"/>
                  <a:pt x="15551" y="612"/>
                  <a:pt x="10800" y="612"/>
                </a:cubicBezTo>
                <a:cubicBezTo>
                  <a:pt x="5173" y="612"/>
                  <a:pt x="612" y="5173"/>
                  <a:pt x="612" y="10800"/>
                </a:cubicBezTo>
                <a:cubicBezTo>
                  <a:pt x="611" y="11162"/>
                  <a:pt x="631" y="11524"/>
                  <a:pt x="669" y="11885"/>
                </a:cubicBezTo>
                <a:lnTo>
                  <a:pt x="61" y="11950"/>
                </a:lnTo>
                <a:cubicBezTo>
                  <a:pt x="20" y="11568"/>
                  <a:pt x="0" y="111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837" y="-1"/>
                  <a:pt x="20205" y="3482"/>
                  <a:pt x="21328" y="8392"/>
                </a:cubicBezTo>
                <a:lnTo>
                  <a:pt x="23960" y="7790"/>
                </a:lnTo>
                <a:lnTo>
                  <a:pt x="21699" y="11390"/>
                </a:lnTo>
                <a:lnTo>
                  <a:pt x="18099" y="9130"/>
                </a:lnTo>
                <a:lnTo>
                  <a:pt x="20731" y="85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8575" cap="flat" cmpd="sng">
            <a:solidFill>
              <a:schemeClr val="tx2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6" name="TextBox 39" title=""/>
          <p:cNvSpPr txBox="1"/>
          <p:nvPr>
            <p:custDataLst>
              <p:tags r:id="rId37"/>
            </p:custDataLst>
          </p:nvPr>
        </p:nvSpPr>
        <p:spPr>
          <a:xfrm>
            <a:off x="5216014" y="1822796"/>
            <a:ext cx="155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NADPH</a:t>
            </a:r>
            <a:endParaRPr lang="zh-CN" altLang="en-US" sz="28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4" title=""/>
          <p:cNvCxnSpPr/>
          <p:nvPr>
            <p:custDataLst>
              <p:tags r:id="rId38"/>
            </p:custDataLst>
          </p:nvPr>
        </p:nvCxnSpPr>
        <p:spPr bwMode="auto">
          <a:xfrm>
            <a:off x="4263073" y="2024952"/>
            <a:ext cx="550344" cy="2160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E625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20" title=""/>
          <p:cNvSpPr txBox="1"/>
          <p:nvPr>
            <p:custDataLst>
              <p:tags r:id="rId39"/>
            </p:custDataLst>
          </p:nvPr>
        </p:nvSpPr>
        <p:spPr>
          <a:xfrm>
            <a:off x="5519127" y="2254986"/>
            <a:ext cx="685800" cy="461628"/>
          </a:xfrm>
          <a:prstGeom prst="rect">
            <a:avLst/>
          </a:prstGeom>
          <a:noFill/>
          <a:ln w="9525">
            <a:noFill/>
          </a:ln>
        </p:spPr>
        <p:txBody>
          <a:bodyPr lIns="91404" tIns="45702" rIns="91404" bIns="45702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80808"/>
                </a:solidFill>
                <a:latin typeface="+mn-ea"/>
                <a:ea typeface="+mn-ea"/>
              </a:rPr>
              <a:t>酶</a:t>
            </a:r>
            <a:endParaRPr lang="zh-CN" altLang="en-US" sz="2400" b="1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3" name="Text Box 52" title="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0" y="4914265"/>
            <a:ext cx="2556510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70C0"/>
                </a:solidFill>
                <a:latin typeface="宋体" panose="02010600030101010101" pitchFamily="2" charset="-122"/>
              </a:rPr>
              <a:t>物质联系：</a:t>
            </a:r>
            <a:endParaRPr lang="zh-CN" altLang="en-US" sz="36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41" name="文本框 40" title=""/>
          <p:cNvSpPr txBox="1"/>
          <p:nvPr>
            <p:custDataLst>
              <p:tags r:id="rId41"/>
            </p:custDataLst>
          </p:nvPr>
        </p:nvSpPr>
        <p:spPr>
          <a:xfrm>
            <a:off x="2212330" y="5436645"/>
            <a:ext cx="9223469" cy="141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光反应为暗反应提供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NADPH</a:t>
            </a: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zh-CN" altLang="en-US" sz="3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暗反应为光反应提供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ADP</a:t>
            </a: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</a:t>
            </a: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NADP</a:t>
            </a:r>
            <a:r>
              <a:rPr lang="en-US" altLang="zh-CN" sz="3600" b="1" baseline="30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3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3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9" grpId="0" animBg="1"/>
      <p:bldP spid="31" grpId="0"/>
      <p:bldP spid="30" grpId="0" animBg="1"/>
      <p:bldP spid="3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3" name="表格 2" title="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7400" y="797772"/>
          <a:ext cx="12164600" cy="606022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04756"/>
                <a:gridCol w="4393580"/>
                <a:gridCol w="6066264"/>
              </a:tblGrid>
              <a:tr h="377540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反应阶段</a:t>
                      </a:r>
                      <a:endParaRPr lang="zh-CN" altLang="en-US" sz="2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光反应</a:t>
                      </a:r>
                      <a:endParaRPr lang="zh-CN" altLang="en-US" sz="2800" b="1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暗反应</a:t>
                      </a:r>
                      <a:endParaRPr lang="zh-CN" altLang="en-US" sz="2800" b="1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16267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反应部位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6267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反应条件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66756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物质变化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7079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能量变化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9555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产   物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1376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相同点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/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648">
                <a:tc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+mn-ea"/>
                          <a:ea typeface="+mn-ea"/>
                        </a:rPr>
                        <a:t>实质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 vert="horz" wrap="square"/>
                    <a:lstStyle/>
                    <a:p>
                      <a:pPr marL="0" lvl="0" indent="0" algn="ctr">
                        <a:buNone/>
                      </a:pPr>
                      <a:endParaRPr lang="zh-CN" altLang="en-US" sz="2800" b="1">
                        <a:solidFill>
                          <a:srgbClr val="080808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218" marR="91218" marT="45609" marB="4560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 vert="horz" wrap="square"/>
                    <a:lstStyle/>
                    <a:p/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46139" title=""/>
          <p:cNvSpPr txBox="1"/>
          <p:nvPr>
            <p:custDataLst>
              <p:tags r:id="rId5"/>
            </p:custDataLst>
          </p:nvPr>
        </p:nvSpPr>
        <p:spPr>
          <a:xfrm>
            <a:off x="1816981" y="1335283"/>
            <a:ext cx="4137033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叶绿体类囊体的薄膜上</a:t>
            </a:r>
            <a:endParaRPr lang="zh-CN" altLang="en-US" sz="3200" b="1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46140" title=""/>
          <p:cNvSpPr txBox="1"/>
          <p:nvPr>
            <p:custDataLst>
              <p:tags r:id="rId6"/>
            </p:custDataLst>
          </p:nvPr>
        </p:nvSpPr>
        <p:spPr>
          <a:xfrm>
            <a:off x="7664164" y="1342303"/>
            <a:ext cx="2052399" cy="49244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叶绿体基质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6145" title=""/>
          <p:cNvSpPr txBox="1"/>
          <p:nvPr>
            <p:custDataLst>
              <p:tags r:id="rId7"/>
            </p:custDataLst>
          </p:nvPr>
        </p:nvSpPr>
        <p:spPr>
          <a:xfrm>
            <a:off x="1763556" y="1861673"/>
            <a:ext cx="4137032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叶绿体色素、酶、光能</a:t>
            </a:r>
            <a:endParaRPr lang="zh-CN" altLang="en-US" sz="3200" b="1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46146" title=""/>
          <p:cNvSpPr txBox="1"/>
          <p:nvPr>
            <p:custDataLst>
              <p:tags r:id="rId8"/>
            </p:custDataLst>
          </p:nvPr>
        </p:nvSpPr>
        <p:spPr>
          <a:xfrm>
            <a:off x="6409690" y="1859915"/>
            <a:ext cx="578294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多种酶、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ATP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NADPH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3200" b="1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0" name="组合 9" title=""/>
          <p:cNvGrpSpPr/>
          <p:nvPr>
            <p:custDataLst>
              <p:tags r:id="rId9"/>
            </p:custDataLst>
          </p:nvPr>
        </p:nvGrpSpPr>
        <p:grpSpPr>
          <a:xfrm>
            <a:off x="1816981" y="2352927"/>
            <a:ext cx="4136211" cy="528936"/>
            <a:chOff x="3690542" y="2833022"/>
            <a:chExt cx="3309812" cy="528936"/>
          </a:xfrm>
        </p:grpSpPr>
        <p:sp>
          <p:nvSpPr>
            <p:cNvPr id="11" name="直接连接符 14"/>
            <p:cNvSpPr/>
            <p:nvPr>
              <p:custDataLst>
                <p:tags r:id="rId10"/>
              </p:custDataLst>
            </p:nvPr>
          </p:nvSpPr>
          <p:spPr>
            <a:xfrm>
              <a:off x="4502180" y="3217763"/>
              <a:ext cx="729857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>
              <p:custDataLst>
                <p:tags r:id="rId11"/>
              </p:custDataLst>
            </p:nvPr>
          </p:nvGrpSpPr>
          <p:grpSpPr>
            <a:xfrm>
              <a:off x="3690542" y="2833022"/>
              <a:ext cx="3309812" cy="528936"/>
              <a:chOff x="1672" y="1731"/>
              <a:chExt cx="2090" cy="334"/>
            </a:xfrm>
          </p:grpSpPr>
          <p:sp>
            <p:nvSpPr>
              <p:cNvPr id="13" name="文本框 4614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672" y="1754"/>
                <a:ext cx="2090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2H</a:t>
                </a:r>
                <a:r>
                  <a:rPr lang="en-US" altLang="zh-CN" sz="3200" b="1" baseline="-25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        4H</a:t>
                </a:r>
                <a:r>
                  <a:rPr lang="en-US" altLang="zh-CN" sz="3200" b="1" baseline="30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+O</a:t>
                </a:r>
                <a:r>
                  <a:rPr lang="en-US" altLang="zh-CN" sz="3200" b="1" baseline="-25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+4e</a:t>
                </a:r>
                <a:r>
                  <a:rPr lang="en-US" altLang="zh-CN" sz="3200" b="1" baseline="30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-</a:t>
                </a:r>
                <a:endParaRPr lang="en-US" altLang="zh-CN" sz="3200" b="1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4615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295" y="1731"/>
                <a:ext cx="240" cy="2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酶</a:t>
                </a:r>
                <a:endParaRPr lang="zh-CN" altLang="en-US" sz="28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" name="组合 14" title=""/>
          <p:cNvGrpSpPr/>
          <p:nvPr>
            <p:custDataLst>
              <p:tags r:id="rId14"/>
            </p:custDataLst>
          </p:nvPr>
        </p:nvGrpSpPr>
        <p:grpSpPr>
          <a:xfrm>
            <a:off x="1209858" y="2890314"/>
            <a:ext cx="5199178" cy="620788"/>
            <a:chOff x="3418158" y="3488645"/>
            <a:chExt cx="3572695" cy="620788"/>
          </a:xfrm>
        </p:grpSpPr>
        <p:sp>
          <p:nvSpPr>
            <p:cNvPr id="16" name="直接连接符 19"/>
            <p:cNvSpPr/>
            <p:nvPr>
              <p:custDataLst>
                <p:tags r:id="rId15"/>
              </p:custDataLst>
            </p:nvPr>
          </p:nvSpPr>
          <p:spPr>
            <a:xfrm>
              <a:off x="5443539" y="3873472"/>
              <a:ext cx="607883" cy="138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合 16"/>
            <p:cNvGrpSpPr/>
            <p:nvPr>
              <p:custDataLst>
                <p:tags r:id="rId16"/>
              </p:custDataLst>
            </p:nvPr>
          </p:nvGrpSpPr>
          <p:grpSpPr>
            <a:xfrm>
              <a:off x="3418158" y="3488645"/>
              <a:ext cx="3572695" cy="620788"/>
              <a:chOff x="1476" y="2107"/>
              <a:chExt cx="2256" cy="392"/>
            </a:xfrm>
          </p:grpSpPr>
          <p:sp>
            <p:nvSpPr>
              <p:cNvPr id="18" name="文本框 4615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476" y="2188"/>
                <a:ext cx="2256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3200" b="1" err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ADP+P</a:t>
                </a:r>
                <a:r>
                  <a:rPr lang="en-US" altLang="zh-CN" sz="3200" b="1" baseline="-25000" err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能量         </a:t>
                </a:r>
                <a:r>
                  <a:rPr lang="en-US" altLang="zh-CN" sz="32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ATP</a:t>
                </a:r>
                <a:endParaRPr lang="en-US" altLang="zh-CN" sz="32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46154"/>
              <p:cNvSpPr txBox="1"/>
              <p:nvPr>
                <p:custDataLst>
                  <p:tags r:id="rId18"/>
                </p:custDataLst>
              </p:nvPr>
            </p:nvSpPr>
            <p:spPr>
              <a:xfrm flipH="1">
                <a:off x="2780" y="2107"/>
                <a:ext cx="288" cy="2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酶</a:t>
                </a:r>
                <a:endParaRPr lang="zh-CN" altLang="en-US" sz="28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" name="文本框 46173" title=""/>
          <p:cNvSpPr txBox="1"/>
          <p:nvPr>
            <p:custDataLst>
              <p:tags r:id="rId19"/>
            </p:custDataLst>
          </p:nvPr>
        </p:nvSpPr>
        <p:spPr>
          <a:xfrm>
            <a:off x="1991629" y="4222280"/>
            <a:ext cx="389080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光能</a:t>
            </a:r>
            <a:r>
              <a:rPr lang="en-US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活跃的化学能</a:t>
            </a:r>
            <a:endParaRPr lang="zh-CN" altLang="en-US" sz="3200" b="1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6174" title=""/>
          <p:cNvSpPr txBox="1"/>
          <p:nvPr>
            <p:custDataLst>
              <p:tags r:id="rId20"/>
            </p:custDataLst>
          </p:nvPr>
        </p:nvSpPr>
        <p:spPr>
          <a:xfrm>
            <a:off x="6328521" y="4212882"/>
            <a:ext cx="553869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活跃的化学能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稳定的化学能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6175" title=""/>
          <p:cNvSpPr txBox="1"/>
          <p:nvPr>
            <p:custDataLst>
              <p:tags r:id="rId21"/>
            </p:custDataLst>
          </p:nvPr>
        </p:nvSpPr>
        <p:spPr>
          <a:xfrm>
            <a:off x="2169562" y="4835014"/>
            <a:ext cx="371287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NADPH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ATP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6176" title=""/>
          <p:cNvSpPr txBox="1"/>
          <p:nvPr>
            <p:custDataLst>
              <p:tags r:id="rId22"/>
            </p:custDataLst>
          </p:nvPr>
        </p:nvSpPr>
        <p:spPr>
          <a:xfrm>
            <a:off x="6480508" y="4847821"/>
            <a:ext cx="5411201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ADP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 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、（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lang="en-US" altLang="zh-CN" sz="3200" b="1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 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、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3200" b="1" baseline="-250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6179" title=""/>
          <p:cNvSpPr txBox="1"/>
          <p:nvPr>
            <p:custDataLst>
              <p:tags r:id="rId23"/>
            </p:custDataLst>
          </p:nvPr>
        </p:nvSpPr>
        <p:spPr>
          <a:xfrm>
            <a:off x="3887762" y="5495396"/>
            <a:ext cx="5128327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都包括物质变化和能量变化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6180" title=""/>
          <p:cNvSpPr txBox="1"/>
          <p:nvPr>
            <p:custDataLst>
              <p:tags r:id="rId24"/>
            </p:custDataLst>
          </p:nvPr>
        </p:nvSpPr>
        <p:spPr>
          <a:xfrm>
            <a:off x="1999784" y="6245010"/>
            <a:ext cx="99822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把无机物转变成有机物，把光能转变成化学能储存起来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 title=""/>
          <p:cNvGrpSpPr/>
          <p:nvPr>
            <p:custDataLst>
              <p:tags r:id="rId25"/>
            </p:custDataLst>
          </p:nvPr>
        </p:nvGrpSpPr>
        <p:grpSpPr>
          <a:xfrm>
            <a:off x="1265271" y="3499940"/>
            <a:ext cx="5342063" cy="603368"/>
            <a:chOff x="3335809" y="3555155"/>
            <a:chExt cx="3670881" cy="603368"/>
          </a:xfrm>
        </p:grpSpPr>
        <p:sp>
          <p:nvSpPr>
            <p:cNvPr id="33" name="直接连接符 19"/>
            <p:cNvSpPr/>
            <p:nvPr>
              <p:custDataLst>
                <p:tags r:id="rId26"/>
              </p:custDataLst>
            </p:nvPr>
          </p:nvSpPr>
          <p:spPr>
            <a:xfrm flipV="1">
              <a:off x="5202950" y="3987696"/>
              <a:ext cx="443332" cy="825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4" name="组合 33"/>
            <p:cNvGrpSpPr/>
            <p:nvPr>
              <p:custDataLst>
                <p:tags r:id="rId27"/>
              </p:custDataLst>
            </p:nvPr>
          </p:nvGrpSpPr>
          <p:grpSpPr>
            <a:xfrm>
              <a:off x="3335809" y="3555155"/>
              <a:ext cx="3670881" cy="603368"/>
              <a:chOff x="1424" y="2149"/>
              <a:chExt cx="2318" cy="381"/>
            </a:xfrm>
          </p:grpSpPr>
          <p:sp>
            <p:nvSpPr>
              <p:cNvPr id="35" name="文本框 46152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424" y="2258"/>
                <a:ext cx="2318" cy="2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NADP</a:t>
                </a:r>
                <a:r>
                  <a:rPr lang="en-US" altLang="zh-CN" sz="2800" b="1" baseline="30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+H</a:t>
                </a:r>
                <a:r>
                  <a:rPr lang="en-US" altLang="zh-CN" sz="2800" b="1" baseline="30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+2e</a:t>
                </a:r>
                <a:r>
                  <a:rPr lang="en-US" altLang="zh-CN" sz="2800" b="1" baseline="30000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-</a:t>
                </a:r>
                <a:r>
                  <a:rPr lang="en-US" altLang="zh-CN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NADPH</a:t>
                </a:r>
                <a:endParaRPr lang="en-US" altLang="zh-CN" sz="28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46154"/>
              <p:cNvSpPr txBox="1"/>
              <p:nvPr>
                <p:custDataLst>
                  <p:tags r:id="rId29"/>
                </p:custDataLst>
              </p:nvPr>
            </p:nvSpPr>
            <p:spPr>
              <a:xfrm flipH="1">
                <a:off x="2574" y="2149"/>
                <a:ext cx="338" cy="2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rgbClr val="008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酶</a:t>
                </a:r>
                <a:endParaRPr lang="zh-CN" altLang="en-US" sz="28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" name="组合 38" title=""/>
          <p:cNvGrpSpPr/>
          <p:nvPr>
            <p:custDataLst>
              <p:tags r:id="rId30"/>
            </p:custDataLst>
          </p:nvPr>
        </p:nvGrpSpPr>
        <p:grpSpPr>
          <a:xfrm>
            <a:off x="7473260" y="2409906"/>
            <a:ext cx="3654515" cy="627091"/>
            <a:chOff x="6226064" y="2262294"/>
            <a:chExt cx="3654515" cy="627091"/>
          </a:xfrm>
        </p:grpSpPr>
        <p:sp>
          <p:nvSpPr>
            <p:cNvPr id="20" name="文本框 46172"/>
            <p:cNvSpPr txBox="1"/>
            <p:nvPr>
              <p:custDataLst>
                <p:tags r:id="rId31"/>
              </p:custDataLst>
            </p:nvPr>
          </p:nvSpPr>
          <p:spPr>
            <a:xfrm>
              <a:off x="6226064" y="2304610"/>
              <a:ext cx="36545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32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CO</a:t>
              </a:r>
              <a:r>
                <a:rPr lang="en-US" altLang="zh-CN" sz="3200" b="1" baseline="-2500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+C</a:t>
              </a:r>
              <a:r>
                <a:rPr lang="en-US" altLang="zh-CN" sz="3200" b="1" baseline="-2500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32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2C</a:t>
              </a:r>
              <a:r>
                <a:rPr lang="en-US" altLang="zh-CN" sz="3200" b="1" baseline="-2500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zh-CN" altLang="en-US" sz="3200" b="1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2"/>
            <p:cNvSpPr txBox="1"/>
            <p:nvPr>
              <p:custDataLst>
                <p:tags r:id="rId32"/>
              </p:custDataLst>
            </p:nvPr>
          </p:nvSpPr>
          <p:spPr>
            <a:xfrm flipH="1">
              <a:off x="7948660" y="2262294"/>
              <a:ext cx="456089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酶</a:t>
              </a:r>
              <a:endPara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接箭头连接符 2"/>
            <p:cNvCxnSpPr/>
            <p:nvPr>
              <p:custDataLst>
                <p:tags r:id="rId33"/>
              </p:custDataLst>
            </p:nvPr>
          </p:nvCxnSpPr>
          <p:spPr bwMode="auto">
            <a:xfrm>
              <a:off x="7850673" y="2642457"/>
              <a:ext cx="76321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" name="组合 41" title=""/>
          <p:cNvGrpSpPr/>
          <p:nvPr>
            <p:custDataLst>
              <p:tags r:id="rId34"/>
            </p:custDataLst>
          </p:nvPr>
        </p:nvGrpSpPr>
        <p:grpSpPr>
          <a:xfrm>
            <a:off x="6126457" y="3136857"/>
            <a:ext cx="6075299" cy="898383"/>
            <a:chOff x="6101832" y="2786443"/>
            <a:chExt cx="6075299" cy="898383"/>
          </a:xfrm>
        </p:grpSpPr>
        <p:grpSp>
          <p:nvGrpSpPr>
            <p:cNvPr id="27" name="组合 26"/>
            <p:cNvGrpSpPr/>
            <p:nvPr>
              <p:custDataLst>
                <p:tags r:id="rId35"/>
              </p:custDataLst>
            </p:nvPr>
          </p:nvGrpSpPr>
          <p:grpSpPr>
            <a:xfrm>
              <a:off x="6101832" y="2786443"/>
              <a:ext cx="6075299" cy="642557"/>
              <a:chOff x="5612959" y="3081600"/>
              <a:chExt cx="6075299" cy="642557"/>
            </a:xfrm>
          </p:grpSpPr>
          <p:grpSp>
            <p:nvGrpSpPr>
              <p:cNvPr id="28" name="组合 27"/>
              <p:cNvGrpSpPr/>
              <p:nvPr>
                <p:custDataLst>
                  <p:tags r:id="rId36"/>
                </p:custDataLst>
              </p:nvPr>
            </p:nvGrpSpPr>
            <p:grpSpPr>
              <a:xfrm>
                <a:off x="5612959" y="3081600"/>
                <a:ext cx="6075299" cy="642557"/>
                <a:chOff x="5362595" y="3417412"/>
                <a:chExt cx="6075299" cy="642557"/>
              </a:xfrm>
            </p:grpSpPr>
            <p:sp>
              <p:nvSpPr>
                <p:cNvPr id="30" name="文本框 46171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5362595" y="3475194"/>
                  <a:ext cx="6075299" cy="58477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3200" b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2C</a:t>
                  </a:r>
                  <a:r>
                    <a:rPr lang="en-US" altLang="zh-CN" sz="3200" b="1" baseline="-2500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zh-CN" sz="3200" b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                               (CH</a:t>
                  </a:r>
                  <a:r>
                    <a:rPr lang="en-US" altLang="zh-CN" sz="3200" b="1" baseline="-2500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3200" b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O)+C</a:t>
                  </a:r>
                  <a:r>
                    <a:rPr lang="en-US" altLang="zh-CN" sz="3200" b="1" baseline="-2500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5</a:t>
                  </a:r>
                  <a:endParaRPr lang="en-US" altLang="zh-CN" sz="3200" b="1" baseline="-2500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2"/>
                <p:cNvSpPr txBox="1"/>
                <p:nvPr>
                  <p:custDataLst>
                    <p:tags r:id="rId38"/>
                  </p:custDataLst>
                </p:nvPr>
              </p:nvSpPr>
              <p:spPr>
                <a:xfrm flipH="1">
                  <a:off x="7418557" y="3417412"/>
                  <a:ext cx="456089" cy="43088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800" b="1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酶</a:t>
                  </a:r>
                  <a:endParaRPr lang="zh-CN" altLang="en-US" sz="2800" b="1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接箭头连接符 2"/>
              <p:cNvCxnSpPr/>
              <p:nvPr>
                <p:custDataLst>
                  <p:tags r:id="rId39"/>
                </p:custDataLst>
              </p:nvPr>
            </p:nvCxnSpPr>
            <p:spPr bwMode="auto">
              <a:xfrm>
                <a:off x="6397213" y="3477907"/>
                <a:ext cx="3127709" cy="1381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1" name="文本框 2"/>
            <p:cNvSpPr txBox="1"/>
            <p:nvPr>
              <p:custDataLst>
                <p:tags r:id="rId40"/>
              </p:custDataLst>
            </p:nvPr>
          </p:nvSpPr>
          <p:spPr>
            <a:xfrm flipH="1">
              <a:off x="7159170" y="3253939"/>
              <a:ext cx="2677797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ATP</a:t>
              </a:r>
              <a:r>
                <a:rPr lang="zh-CN" altLang="en-US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800" b="1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NADPH</a:t>
              </a:r>
              <a:endPara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 title=""/>
          <p:cNvSpPr txBox="1"/>
          <p:nvPr>
            <p:custDataLst>
              <p:tags r:id="rId41"/>
            </p:custDataLst>
          </p:nvPr>
        </p:nvSpPr>
        <p:spPr>
          <a:xfrm>
            <a:off x="44450" y="50165"/>
            <a:ext cx="12870815" cy="755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并不是所有过程都需要酶催化，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色素吸收光能不需要酶催化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charset="-122"/>
              </a:rPr>
              <a:t>。</a:t>
            </a:r>
            <a:endParaRPr lang="zh-CN" altLang="en-US" sz="3200" b="1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  <p:cond evt="onBegin" delay="0">
                          <p:tn val="37"/>
                        </p:cond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  <p:cond evt="onBegin" delay="0">
                          <p:tn val="42"/>
                        </p:cond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  <p:cond evt="onBegin" delay="0">
                          <p:tn val="47"/>
                        </p:cond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  <p:cond evt="onBegin" delay="0">
                          <p:tn val="57"/>
                        </p:cond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  <p:cond evt="onBegin" delay="0">
                          <p:tn val="67"/>
                        </p:cond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  <p:cond evt="onBegin" delay="0">
                          <p:tn val="72"/>
                        </p:cond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  <p:cond evt="onBegin" delay="0">
                          <p:tn val="77"/>
                        </p:cond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1" grpId="0"/>
      <p:bldP spid="23" grpId="0"/>
      <p:bldP spid="26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31604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光合作用的过程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" y="931862"/>
            <a:ext cx="5129559" cy="584775"/>
          </a:xfrm>
          <a:custGeom>
            <a:gdLst>
              <a:gd name="connsiteX0" fmla="*/ 0 w 5129559"/>
              <a:gd name="connsiteY0" fmla="*/ 0 h 584775"/>
              <a:gd name="connsiteX1" fmla="*/ 518655 w 5129559"/>
              <a:gd name="connsiteY1" fmla="*/ 0 h 584775"/>
              <a:gd name="connsiteX2" fmla="*/ 1139902 w 5129559"/>
              <a:gd name="connsiteY2" fmla="*/ 0 h 584775"/>
              <a:gd name="connsiteX3" fmla="*/ 1812444 w 5129559"/>
              <a:gd name="connsiteY3" fmla="*/ 0 h 584775"/>
              <a:gd name="connsiteX4" fmla="*/ 2331100 w 5129559"/>
              <a:gd name="connsiteY4" fmla="*/ 0 h 584775"/>
              <a:gd name="connsiteX5" fmla="*/ 2747164 w 5129559"/>
              <a:gd name="connsiteY5" fmla="*/ 0 h 584775"/>
              <a:gd name="connsiteX6" fmla="*/ 3163228 w 5129559"/>
              <a:gd name="connsiteY6" fmla="*/ 0 h 584775"/>
              <a:gd name="connsiteX7" fmla="*/ 3835770 w 5129559"/>
              <a:gd name="connsiteY7" fmla="*/ 0 h 584775"/>
              <a:gd name="connsiteX8" fmla="*/ 4303130 w 5129559"/>
              <a:gd name="connsiteY8" fmla="*/ 0 h 584775"/>
              <a:gd name="connsiteX9" fmla="*/ 5129559 w 5129559"/>
              <a:gd name="connsiteY9" fmla="*/ 0 h 584775"/>
              <a:gd name="connsiteX10" fmla="*/ 5129559 w 5129559"/>
              <a:gd name="connsiteY10" fmla="*/ 584775 h 584775"/>
              <a:gd name="connsiteX11" fmla="*/ 4610904 w 5129559"/>
              <a:gd name="connsiteY11" fmla="*/ 584775 h 584775"/>
              <a:gd name="connsiteX12" fmla="*/ 4040953 w 5129559"/>
              <a:gd name="connsiteY12" fmla="*/ 584775 h 584775"/>
              <a:gd name="connsiteX13" fmla="*/ 3522297 w 5129559"/>
              <a:gd name="connsiteY13" fmla="*/ 584775 h 584775"/>
              <a:gd name="connsiteX14" fmla="*/ 3054937 w 5129559"/>
              <a:gd name="connsiteY14" fmla="*/ 584775 h 584775"/>
              <a:gd name="connsiteX15" fmla="*/ 2484986 w 5129559"/>
              <a:gd name="connsiteY15" fmla="*/ 584775 h 584775"/>
              <a:gd name="connsiteX16" fmla="*/ 2017627 w 5129559"/>
              <a:gd name="connsiteY16" fmla="*/ 584775 h 584775"/>
              <a:gd name="connsiteX17" fmla="*/ 1601562 w 5129559"/>
              <a:gd name="connsiteY17" fmla="*/ 584775 h 584775"/>
              <a:gd name="connsiteX18" fmla="*/ 929020 w 5129559"/>
              <a:gd name="connsiteY18" fmla="*/ 584775 h 584775"/>
              <a:gd name="connsiteX19" fmla="*/ 512956 w 5129559"/>
              <a:gd name="connsiteY19" fmla="*/ 584775 h 584775"/>
              <a:gd name="connsiteX20" fmla="*/ 0 w 5129559"/>
              <a:gd name="connsiteY20" fmla="*/ 584775 h 584775"/>
              <a:gd name="connsiteX21" fmla="*/ 0 w 5129559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29559" h="584775" extrusionOk="0">
                <a:moveTo>
                  <a:pt x="0" y="0"/>
                </a:moveTo>
                <a:cubicBezTo>
                  <a:pt x="174624" y="-41904"/>
                  <a:pt x="375180" y="10949"/>
                  <a:pt x="518655" y="0"/>
                </a:cubicBezTo>
                <a:cubicBezTo>
                  <a:pt x="662130" y="-10949"/>
                  <a:pt x="972130" y="4649"/>
                  <a:pt x="1139902" y="0"/>
                </a:cubicBezTo>
                <a:cubicBezTo>
                  <a:pt x="1307674" y="-4649"/>
                  <a:pt x="1621764" y="62086"/>
                  <a:pt x="1812444" y="0"/>
                </a:cubicBezTo>
                <a:cubicBezTo>
                  <a:pt x="2003124" y="-62086"/>
                  <a:pt x="2154429" y="52826"/>
                  <a:pt x="2331100" y="0"/>
                </a:cubicBezTo>
                <a:cubicBezTo>
                  <a:pt x="2507771" y="-52826"/>
                  <a:pt x="2545170" y="40999"/>
                  <a:pt x="2747164" y="0"/>
                </a:cubicBezTo>
                <a:cubicBezTo>
                  <a:pt x="2949158" y="-40999"/>
                  <a:pt x="3007625" y="9327"/>
                  <a:pt x="3163228" y="0"/>
                </a:cubicBezTo>
                <a:cubicBezTo>
                  <a:pt x="3318831" y="-9327"/>
                  <a:pt x="3653993" y="75903"/>
                  <a:pt x="3835770" y="0"/>
                </a:cubicBezTo>
                <a:cubicBezTo>
                  <a:pt x="4017547" y="-75903"/>
                  <a:pt x="4079773" y="45350"/>
                  <a:pt x="4303130" y="0"/>
                </a:cubicBezTo>
                <a:cubicBezTo>
                  <a:pt x="4526487" y="-45350"/>
                  <a:pt x="4953684" y="17211"/>
                  <a:pt x="5129559" y="0"/>
                </a:cubicBezTo>
                <a:cubicBezTo>
                  <a:pt x="5189532" y="157020"/>
                  <a:pt x="5085620" y="349692"/>
                  <a:pt x="5129559" y="584775"/>
                </a:cubicBezTo>
                <a:cubicBezTo>
                  <a:pt x="5005981" y="615823"/>
                  <a:pt x="4844910" y="549050"/>
                  <a:pt x="4610904" y="584775"/>
                </a:cubicBezTo>
                <a:cubicBezTo>
                  <a:pt x="4376899" y="620500"/>
                  <a:pt x="4233408" y="522501"/>
                  <a:pt x="4040953" y="584775"/>
                </a:cubicBezTo>
                <a:cubicBezTo>
                  <a:pt x="3848498" y="647049"/>
                  <a:pt x="3673830" y="524192"/>
                  <a:pt x="3522297" y="584775"/>
                </a:cubicBezTo>
                <a:cubicBezTo>
                  <a:pt x="3370764" y="645358"/>
                  <a:pt x="3200746" y="577333"/>
                  <a:pt x="3054937" y="584775"/>
                </a:cubicBezTo>
                <a:cubicBezTo>
                  <a:pt x="2909128" y="592217"/>
                  <a:pt x="2661436" y="517473"/>
                  <a:pt x="2484986" y="584775"/>
                </a:cubicBezTo>
                <a:cubicBezTo>
                  <a:pt x="2308536" y="652077"/>
                  <a:pt x="2128443" y="584371"/>
                  <a:pt x="2017627" y="584775"/>
                </a:cubicBezTo>
                <a:cubicBezTo>
                  <a:pt x="1906811" y="585179"/>
                  <a:pt x="1773017" y="572869"/>
                  <a:pt x="1601562" y="584775"/>
                </a:cubicBezTo>
                <a:cubicBezTo>
                  <a:pt x="1430107" y="596681"/>
                  <a:pt x="1190289" y="558644"/>
                  <a:pt x="929020" y="584775"/>
                </a:cubicBezTo>
                <a:cubicBezTo>
                  <a:pt x="667751" y="610906"/>
                  <a:pt x="608897" y="547923"/>
                  <a:pt x="512956" y="584775"/>
                </a:cubicBezTo>
                <a:cubicBezTo>
                  <a:pt x="417015" y="621627"/>
                  <a:pt x="170519" y="560508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四、光合作用中元素的转移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 title=""/>
          <p:cNvSpPr/>
          <p:nvPr>
            <p:custDataLst>
              <p:tags r:id="rId9"/>
            </p:custDataLst>
          </p:nvPr>
        </p:nvSpPr>
        <p:spPr>
          <a:xfrm>
            <a:off x="0" y="1649055"/>
            <a:ext cx="3786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13765" fontAlgn="auto">
              <a:tabLst>
                <a:tab pos="1823085"/>
              </a:tabLst>
              <a:defRPr/>
            </a:pP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若有机物为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2800" b="1" kern="1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 title=""/>
          <p:cNvSpPr/>
          <p:nvPr>
            <p:custDataLst>
              <p:tags r:id="rId10"/>
            </p:custDataLst>
          </p:nvPr>
        </p:nvSpPr>
        <p:spPr>
          <a:xfrm>
            <a:off x="0" y="4351630"/>
            <a:ext cx="3906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13765" fontAlgn="auto">
              <a:tabLst>
                <a:tab pos="1823085"/>
              </a:tabLst>
              <a:defRPr/>
            </a:pP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若有机物为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2800" b="1" kern="1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 title=""/>
          <p:cNvGrpSpPr/>
          <p:nvPr>
            <p:custDataLst>
              <p:tags r:id="rId11"/>
            </p:custDataLst>
          </p:nvPr>
        </p:nvGrpSpPr>
        <p:grpSpPr>
          <a:xfrm>
            <a:off x="3644135" y="2642335"/>
            <a:ext cx="5968522" cy="931296"/>
            <a:chOff x="2662828" y="1592507"/>
            <a:chExt cx="5968522" cy="931296"/>
          </a:xfrm>
        </p:grpSpPr>
        <p:sp>
          <p:nvSpPr>
            <p:cNvPr id="8" name="Text Box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62828" y="1751754"/>
              <a:ext cx="18758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H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Line 3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4590824" y="2029536"/>
              <a:ext cx="1676400" cy="0"/>
            </a:xfrm>
            <a:prstGeom prst="line">
              <a:avLst/>
            </a:prstGeom>
            <a:noFill/>
            <a:ln w="38100">
              <a:solidFill>
                <a:srgbClr val="080808"/>
              </a:solidFill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952187" y="2063428"/>
              <a:ext cx="793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3300"/>
                  </a:solidFill>
                  <a:latin typeface="宋体" panose="02010600030101010101" pitchFamily="2" charset="-122"/>
                </a:rPr>
                <a:t>光能</a:t>
              </a:r>
              <a:endParaRPr lang="zh-CN" altLang="zh-CN" sz="2400" b="1">
                <a:solidFill>
                  <a:srgbClr val="0033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1" name="Text Box 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878162" y="1592507"/>
              <a:ext cx="11017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3300"/>
                  </a:solidFill>
                  <a:latin typeface="宋体" panose="02010600030101010101" pitchFamily="2" charset="-122"/>
                </a:rPr>
                <a:t>叶绿体</a:t>
              </a:r>
              <a:endParaRPr lang="zh-CN" altLang="zh-CN" sz="2400" b="1">
                <a:solidFill>
                  <a:srgbClr val="0033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2" name="Text Box 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096682" y="1767926"/>
              <a:ext cx="25346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O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800" b="1" baseline="-2500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 title=""/>
          <p:cNvGrpSpPr/>
          <p:nvPr>
            <p:custDataLst>
              <p:tags r:id="rId17"/>
            </p:custDataLst>
          </p:nvPr>
        </p:nvGrpSpPr>
        <p:grpSpPr>
          <a:xfrm>
            <a:off x="4147916" y="3250670"/>
            <a:ext cx="4197407" cy="484302"/>
            <a:chOff x="3166609" y="2200842"/>
            <a:chExt cx="4197407" cy="484302"/>
          </a:xfrm>
        </p:grpSpPr>
        <p:cxnSp>
          <p:nvCxnSpPr>
            <p:cNvPr id="14" name="直接连接符 43"/>
            <p:cNvCxnSpPr/>
            <p:nvPr>
              <p:custDataLst>
                <p:tags r:id="rId18"/>
              </p:custDataLst>
            </p:nvPr>
          </p:nvCxnSpPr>
          <p:spPr bwMode="auto">
            <a:xfrm flipH="1">
              <a:off x="3166609" y="2200842"/>
              <a:ext cx="0" cy="4843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49"/>
            <p:cNvCxnSpPr/>
            <p:nvPr>
              <p:custDataLst>
                <p:tags r:id="rId19"/>
              </p:custDataLst>
            </p:nvPr>
          </p:nvCxnSpPr>
          <p:spPr bwMode="auto">
            <a:xfrm>
              <a:off x="3166609" y="2685143"/>
              <a:ext cx="4197407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51"/>
            <p:cNvCxnSpPr/>
            <p:nvPr>
              <p:custDataLst>
                <p:tags r:id="rId20"/>
              </p:custDataLst>
            </p:nvPr>
          </p:nvCxnSpPr>
          <p:spPr bwMode="auto">
            <a:xfrm flipH="1" flipV="1">
              <a:off x="7364016" y="2200842"/>
              <a:ext cx="0" cy="4843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组合 16" title=""/>
          <p:cNvGrpSpPr/>
          <p:nvPr>
            <p:custDataLst>
              <p:tags r:id="rId21"/>
            </p:custDataLst>
          </p:nvPr>
        </p:nvGrpSpPr>
        <p:grpSpPr>
          <a:xfrm>
            <a:off x="5248507" y="2443199"/>
            <a:ext cx="3991429" cy="429324"/>
            <a:chOff x="4267200" y="1393371"/>
            <a:chExt cx="3991429" cy="429324"/>
          </a:xfrm>
        </p:grpSpPr>
        <p:cxnSp>
          <p:nvCxnSpPr>
            <p:cNvPr id="18" name="直接连接符 55"/>
            <p:cNvCxnSpPr/>
            <p:nvPr>
              <p:custDataLst>
                <p:tags r:id="rId22"/>
              </p:custDataLst>
            </p:nvPr>
          </p:nvCxnSpPr>
          <p:spPr bwMode="auto">
            <a:xfrm flipH="1" flipV="1">
              <a:off x="4267200" y="1393371"/>
              <a:ext cx="0" cy="4293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59"/>
            <p:cNvCxnSpPr/>
            <p:nvPr>
              <p:custDataLst>
                <p:tags r:id="rId23"/>
              </p:custDataLst>
            </p:nvPr>
          </p:nvCxnSpPr>
          <p:spPr bwMode="auto">
            <a:xfrm>
              <a:off x="4267200" y="1393371"/>
              <a:ext cx="39914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61"/>
            <p:cNvCxnSpPr/>
            <p:nvPr>
              <p:custDataLst>
                <p:tags r:id="rId24"/>
              </p:custDataLst>
            </p:nvPr>
          </p:nvCxnSpPr>
          <p:spPr bwMode="auto">
            <a:xfrm flipH="1">
              <a:off x="8258629" y="1393371"/>
              <a:ext cx="0" cy="42932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组合 20" title=""/>
          <p:cNvGrpSpPr/>
          <p:nvPr>
            <p:custDataLst>
              <p:tags r:id="rId25"/>
            </p:custDataLst>
          </p:nvPr>
        </p:nvGrpSpPr>
        <p:grpSpPr>
          <a:xfrm>
            <a:off x="4856621" y="3250670"/>
            <a:ext cx="3018972" cy="832644"/>
            <a:chOff x="3875314" y="2200842"/>
            <a:chExt cx="3018972" cy="832644"/>
          </a:xfrm>
        </p:grpSpPr>
        <p:cxnSp>
          <p:nvCxnSpPr>
            <p:cNvPr id="22" name="直接连接符 31744"/>
            <p:cNvCxnSpPr/>
            <p:nvPr>
              <p:custDataLst>
                <p:tags r:id="rId26"/>
              </p:custDataLst>
            </p:nvPr>
          </p:nvCxnSpPr>
          <p:spPr bwMode="auto">
            <a:xfrm flipH="1">
              <a:off x="3875314" y="2200842"/>
              <a:ext cx="0" cy="83264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EC62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31747"/>
            <p:cNvCxnSpPr/>
            <p:nvPr>
              <p:custDataLst>
                <p:tags r:id="rId27"/>
              </p:custDataLst>
            </p:nvPr>
          </p:nvCxnSpPr>
          <p:spPr bwMode="auto">
            <a:xfrm>
              <a:off x="3875314" y="3033486"/>
              <a:ext cx="30189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EC62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31749"/>
            <p:cNvCxnSpPr/>
            <p:nvPr>
              <p:custDataLst>
                <p:tags r:id="rId28"/>
              </p:custDataLst>
            </p:nvPr>
          </p:nvCxnSpPr>
          <p:spPr bwMode="auto">
            <a:xfrm flipH="1" flipV="1">
              <a:off x="6894286" y="2200842"/>
              <a:ext cx="0" cy="8326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EC62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组合 25" title=""/>
          <p:cNvGrpSpPr/>
          <p:nvPr>
            <p:custDataLst>
              <p:tags r:id="rId29"/>
            </p:custDataLst>
          </p:nvPr>
        </p:nvGrpSpPr>
        <p:grpSpPr>
          <a:xfrm>
            <a:off x="3840621" y="2269028"/>
            <a:ext cx="3846286" cy="603495"/>
            <a:chOff x="2859314" y="1219200"/>
            <a:chExt cx="3846286" cy="603495"/>
          </a:xfrm>
        </p:grpSpPr>
        <p:cxnSp>
          <p:nvCxnSpPr>
            <p:cNvPr id="27" name="直接连接符 4"/>
            <p:cNvCxnSpPr/>
            <p:nvPr>
              <p:custDataLst>
                <p:tags r:id="rId30"/>
              </p:custDataLst>
            </p:nvPr>
          </p:nvCxnSpPr>
          <p:spPr bwMode="auto">
            <a:xfrm flipH="1" flipV="1">
              <a:off x="2873829" y="1219200"/>
              <a:ext cx="0" cy="6034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18"/>
            <p:cNvCxnSpPr/>
            <p:nvPr>
              <p:custDataLst>
                <p:tags r:id="rId31"/>
              </p:custDataLst>
            </p:nvPr>
          </p:nvCxnSpPr>
          <p:spPr bwMode="auto">
            <a:xfrm>
              <a:off x="2859314" y="1219200"/>
              <a:ext cx="384628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5"/>
            <p:cNvCxnSpPr/>
            <p:nvPr>
              <p:custDataLst>
                <p:tags r:id="rId32"/>
              </p:custDataLst>
            </p:nvPr>
          </p:nvCxnSpPr>
          <p:spPr bwMode="auto">
            <a:xfrm flipH="1">
              <a:off x="6705600" y="1219200"/>
              <a:ext cx="0" cy="6034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组合 30" title=""/>
          <p:cNvGrpSpPr/>
          <p:nvPr>
            <p:custDataLst>
              <p:tags r:id="rId33"/>
            </p:custDataLst>
          </p:nvPr>
        </p:nvGrpSpPr>
        <p:grpSpPr>
          <a:xfrm>
            <a:off x="3117043" y="5331373"/>
            <a:ext cx="8253203" cy="931296"/>
            <a:chOff x="2226698" y="1592507"/>
            <a:chExt cx="8253203" cy="931296"/>
          </a:xfrm>
        </p:grpSpPr>
        <p:sp>
          <p:nvSpPr>
            <p:cNvPr id="32" name="Text Box 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226698" y="1765291"/>
              <a:ext cx="241444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6CO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+ 12H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Line 3"/>
            <p:cNvCxnSpPr>
              <a:cxnSpLocks noChangeShapeType="1"/>
            </p:cNvCxnSpPr>
            <p:nvPr>
              <p:custDataLst>
                <p:tags r:id="rId35"/>
              </p:custDataLst>
            </p:nvPr>
          </p:nvCxnSpPr>
          <p:spPr bwMode="auto">
            <a:xfrm>
              <a:off x="4590824" y="2029536"/>
              <a:ext cx="1676400" cy="0"/>
            </a:xfrm>
            <a:prstGeom prst="line">
              <a:avLst/>
            </a:prstGeom>
            <a:noFill/>
            <a:ln w="38100">
              <a:solidFill>
                <a:srgbClr val="080808"/>
              </a:solidFill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 Box 4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952187" y="2063428"/>
              <a:ext cx="793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3300"/>
                  </a:solidFill>
                  <a:latin typeface="宋体" panose="02010600030101010101" pitchFamily="2" charset="-122"/>
                </a:rPr>
                <a:t>光能</a:t>
              </a:r>
              <a:endParaRPr lang="zh-CN" altLang="zh-CN" sz="2400" b="1">
                <a:solidFill>
                  <a:srgbClr val="0033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35" name="Text Box 5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878162" y="1592507"/>
              <a:ext cx="11017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3300"/>
                  </a:solidFill>
                  <a:latin typeface="宋体" panose="02010600030101010101" pitchFamily="2" charset="-122"/>
                </a:rPr>
                <a:t>叶绿体</a:t>
              </a:r>
              <a:endParaRPr lang="zh-CN" altLang="zh-CN" sz="2400" b="1">
                <a:solidFill>
                  <a:srgbClr val="0033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36" name="Text Box 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6466793" y="1765291"/>
              <a:ext cx="40131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+ 6O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+6H</a:t>
              </a:r>
              <a:r>
                <a:rPr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 title=""/>
          <p:cNvGrpSpPr/>
          <p:nvPr>
            <p:custDataLst>
              <p:tags r:id="rId39"/>
            </p:custDataLst>
          </p:nvPr>
        </p:nvGrpSpPr>
        <p:grpSpPr>
          <a:xfrm>
            <a:off x="3510852" y="5310705"/>
            <a:ext cx="4069311" cy="311869"/>
            <a:chOff x="2859314" y="1510826"/>
            <a:chExt cx="4069311" cy="311869"/>
          </a:xfrm>
        </p:grpSpPr>
        <p:cxnSp>
          <p:nvCxnSpPr>
            <p:cNvPr id="39" name="直接连接符 4"/>
            <p:cNvCxnSpPr/>
            <p:nvPr>
              <p:custDataLst>
                <p:tags r:id="rId40"/>
              </p:custDataLst>
            </p:nvPr>
          </p:nvCxnSpPr>
          <p:spPr bwMode="auto">
            <a:xfrm flipH="1" flipV="1">
              <a:off x="2873829" y="1510826"/>
              <a:ext cx="0" cy="3118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连接符 18"/>
            <p:cNvCxnSpPr/>
            <p:nvPr>
              <p:custDataLst>
                <p:tags r:id="rId41"/>
              </p:custDataLst>
            </p:nvPr>
          </p:nvCxnSpPr>
          <p:spPr bwMode="auto">
            <a:xfrm>
              <a:off x="2859314" y="1510826"/>
              <a:ext cx="406931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25"/>
            <p:cNvCxnSpPr/>
            <p:nvPr>
              <p:custDataLst>
                <p:tags r:id="rId42"/>
              </p:custDataLst>
            </p:nvPr>
          </p:nvCxnSpPr>
          <p:spPr bwMode="auto">
            <a:xfrm flipH="1">
              <a:off x="6928625" y="1510826"/>
              <a:ext cx="0" cy="31186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组合 55" title=""/>
          <p:cNvGrpSpPr/>
          <p:nvPr>
            <p:custDataLst>
              <p:tags r:id="rId43"/>
            </p:custDataLst>
          </p:nvPr>
        </p:nvGrpSpPr>
        <p:grpSpPr>
          <a:xfrm>
            <a:off x="3762429" y="4939087"/>
            <a:ext cx="6786668" cy="699182"/>
            <a:chOff x="3762429" y="4939087"/>
            <a:chExt cx="6786668" cy="699182"/>
          </a:xfrm>
        </p:grpSpPr>
        <p:grpSp>
          <p:nvGrpSpPr>
            <p:cNvPr id="45" name="组合 44"/>
            <p:cNvGrpSpPr/>
            <p:nvPr>
              <p:custDataLst>
                <p:tags r:id="rId44"/>
              </p:custDataLst>
            </p:nvPr>
          </p:nvGrpSpPr>
          <p:grpSpPr>
            <a:xfrm>
              <a:off x="3762429" y="4954783"/>
              <a:ext cx="6775473" cy="683486"/>
              <a:chOff x="4267200" y="1195119"/>
              <a:chExt cx="6775473" cy="683486"/>
            </a:xfrm>
          </p:grpSpPr>
          <p:cxnSp>
            <p:nvCxnSpPr>
              <p:cNvPr id="46" name="直接连接符 55"/>
              <p:cNvCxnSpPr/>
              <p:nvPr>
                <p:custDataLst>
                  <p:tags r:id="rId45"/>
                </p:custDataLst>
              </p:nvPr>
            </p:nvCxnSpPr>
            <p:spPr bwMode="auto">
              <a:xfrm flipH="1" flipV="1">
                <a:off x="4267200" y="1195119"/>
                <a:ext cx="0" cy="62757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59"/>
              <p:cNvCxnSpPr/>
              <p:nvPr>
                <p:custDataLst>
                  <p:tags r:id="rId46"/>
                </p:custDataLst>
              </p:nvPr>
            </p:nvCxnSpPr>
            <p:spPr bwMode="auto">
              <a:xfrm>
                <a:off x="4267200" y="1195119"/>
                <a:ext cx="6775473" cy="757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直接箭头连接符 61"/>
              <p:cNvCxnSpPr/>
              <p:nvPr>
                <p:custDataLst>
                  <p:tags r:id="rId47"/>
                </p:custDataLst>
              </p:nvPr>
            </p:nvCxnSpPr>
            <p:spPr bwMode="auto">
              <a:xfrm flipH="1">
                <a:off x="8961156" y="1195119"/>
                <a:ext cx="0" cy="68348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5" name="直接箭头连接符 61"/>
            <p:cNvCxnSpPr/>
            <p:nvPr>
              <p:custDataLst>
                <p:tags r:id="rId48"/>
              </p:custDataLst>
            </p:nvPr>
          </p:nvCxnSpPr>
          <p:spPr bwMode="auto">
            <a:xfrm flipH="1">
              <a:off x="10549097" y="4939087"/>
              <a:ext cx="0" cy="68348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3" name="组合 62" title=""/>
          <p:cNvGrpSpPr/>
          <p:nvPr>
            <p:custDataLst>
              <p:tags r:id="rId49"/>
            </p:custDataLst>
          </p:nvPr>
        </p:nvGrpSpPr>
        <p:grpSpPr>
          <a:xfrm>
            <a:off x="4934827" y="5964310"/>
            <a:ext cx="5290841" cy="832644"/>
            <a:chOff x="4934827" y="5964310"/>
            <a:chExt cx="5290841" cy="832644"/>
          </a:xfrm>
        </p:grpSpPr>
        <p:grpSp>
          <p:nvGrpSpPr>
            <p:cNvPr id="57" name="组合 56"/>
            <p:cNvGrpSpPr/>
            <p:nvPr>
              <p:custDataLst>
                <p:tags r:id="rId50"/>
              </p:custDataLst>
            </p:nvPr>
          </p:nvGrpSpPr>
          <p:grpSpPr>
            <a:xfrm>
              <a:off x="4934827" y="5964310"/>
              <a:ext cx="5290841" cy="832644"/>
              <a:chOff x="3875314" y="2200842"/>
              <a:chExt cx="5290841" cy="832644"/>
            </a:xfrm>
          </p:grpSpPr>
          <p:cxnSp>
            <p:nvCxnSpPr>
              <p:cNvPr id="58" name="直接连接符 31744"/>
              <p:cNvCxnSpPr/>
              <p:nvPr>
                <p:custDataLst>
                  <p:tags r:id="rId51"/>
                </p:custDataLst>
              </p:nvPr>
            </p:nvCxnSpPr>
            <p:spPr bwMode="auto">
              <a:xfrm flipH="1">
                <a:off x="3875314" y="2200842"/>
                <a:ext cx="0" cy="83264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EC62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直接连接符 31747"/>
              <p:cNvCxnSpPr/>
              <p:nvPr>
                <p:custDataLst>
                  <p:tags r:id="rId52"/>
                </p:custDataLst>
              </p:nvPr>
            </p:nvCxnSpPr>
            <p:spPr bwMode="auto">
              <a:xfrm>
                <a:off x="3875314" y="3033486"/>
                <a:ext cx="5290841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EC62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直接箭头连接符 31749"/>
              <p:cNvCxnSpPr/>
              <p:nvPr>
                <p:custDataLst>
                  <p:tags r:id="rId53"/>
                </p:custDataLst>
              </p:nvPr>
            </p:nvCxnSpPr>
            <p:spPr bwMode="auto">
              <a:xfrm flipH="1" flipV="1">
                <a:off x="6894286" y="2200842"/>
                <a:ext cx="0" cy="83264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EC62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62" name="直接箭头连接符 31749"/>
            <p:cNvCxnSpPr/>
            <p:nvPr>
              <p:custDataLst>
                <p:tags r:id="rId54"/>
              </p:custDataLst>
            </p:nvPr>
          </p:nvCxnSpPr>
          <p:spPr bwMode="auto">
            <a:xfrm flipH="1" flipV="1">
              <a:off x="10225668" y="5964310"/>
              <a:ext cx="0" cy="8326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EC62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744" name="组合 31743" title=""/>
          <p:cNvGrpSpPr/>
          <p:nvPr>
            <p:custDataLst>
              <p:tags r:id="rId55"/>
            </p:custDataLst>
          </p:nvPr>
        </p:nvGrpSpPr>
        <p:grpSpPr>
          <a:xfrm>
            <a:off x="5274570" y="5964310"/>
            <a:ext cx="4089122" cy="490909"/>
            <a:chOff x="3166609" y="2194234"/>
            <a:chExt cx="4089122" cy="490909"/>
          </a:xfrm>
        </p:grpSpPr>
        <p:cxnSp>
          <p:nvCxnSpPr>
            <p:cNvPr id="31745" name="直接连接符 43"/>
            <p:cNvCxnSpPr/>
            <p:nvPr>
              <p:custDataLst>
                <p:tags r:id="rId56"/>
              </p:custDataLst>
            </p:nvPr>
          </p:nvCxnSpPr>
          <p:spPr bwMode="auto">
            <a:xfrm flipH="1">
              <a:off x="3166609" y="2200842"/>
              <a:ext cx="0" cy="4843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746" name="直接连接符 49"/>
            <p:cNvCxnSpPr/>
            <p:nvPr>
              <p:custDataLst>
                <p:tags r:id="rId57"/>
              </p:custDataLst>
            </p:nvPr>
          </p:nvCxnSpPr>
          <p:spPr bwMode="auto">
            <a:xfrm>
              <a:off x="3166609" y="2685143"/>
              <a:ext cx="408912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747" name="直接箭头连接符 51"/>
            <p:cNvCxnSpPr/>
            <p:nvPr>
              <p:custDataLst>
                <p:tags r:id="rId58"/>
              </p:custDataLst>
            </p:nvPr>
          </p:nvCxnSpPr>
          <p:spPr bwMode="auto">
            <a:xfrm flipH="1" flipV="1">
              <a:off x="7215718" y="2194234"/>
              <a:ext cx="0" cy="48430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5140712" cy="584775"/>
          </a:xfrm>
          <a:custGeom>
            <a:gdLst>
              <a:gd name="connsiteX0" fmla="*/ 0 w 5140712"/>
              <a:gd name="connsiteY0" fmla="*/ 0 h 584775"/>
              <a:gd name="connsiteX1" fmla="*/ 519783 w 5140712"/>
              <a:gd name="connsiteY1" fmla="*/ 0 h 584775"/>
              <a:gd name="connsiteX2" fmla="*/ 1142380 w 5140712"/>
              <a:gd name="connsiteY2" fmla="*/ 0 h 584775"/>
              <a:gd name="connsiteX3" fmla="*/ 1816385 w 5140712"/>
              <a:gd name="connsiteY3" fmla="*/ 0 h 584775"/>
              <a:gd name="connsiteX4" fmla="*/ 2336168 w 5140712"/>
              <a:gd name="connsiteY4" fmla="*/ 0 h 584775"/>
              <a:gd name="connsiteX5" fmla="*/ 2753137 w 5140712"/>
              <a:gd name="connsiteY5" fmla="*/ 0 h 584775"/>
              <a:gd name="connsiteX6" fmla="*/ 3170106 w 5140712"/>
              <a:gd name="connsiteY6" fmla="*/ 0 h 584775"/>
              <a:gd name="connsiteX7" fmla="*/ 3844110 w 5140712"/>
              <a:gd name="connsiteY7" fmla="*/ 0 h 584775"/>
              <a:gd name="connsiteX8" fmla="*/ 4312486 w 5140712"/>
              <a:gd name="connsiteY8" fmla="*/ 0 h 584775"/>
              <a:gd name="connsiteX9" fmla="*/ 5140712 w 5140712"/>
              <a:gd name="connsiteY9" fmla="*/ 0 h 584775"/>
              <a:gd name="connsiteX10" fmla="*/ 5140712 w 5140712"/>
              <a:gd name="connsiteY10" fmla="*/ 584775 h 584775"/>
              <a:gd name="connsiteX11" fmla="*/ 4620929 w 5140712"/>
              <a:gd name="connsiteY11" fmla="*/ 584775 h 584775"/>
              <a:gd name="connsiteX12" fmla="*/ 4049739 w 5140712"/>
              <a:gd name="connsiteY12" fmla="*/ 584775 h 584775"/>
              <a:gd name="connsiteX13" fmla="*/ 3529956 w 5140712"/>
              <a:gd name="connsiteY13" fmla="*/ 584775 h 584775"/>
              <a:gd name="connsiteX14" fmla="*/ 3061580 w 5140712"/>
              <a:gd name="connsiteY14" fmla="*/ 584775 h 584775"/>
              <a:gd name="connsiteX15" fmla="*/ 2490389 w 5140712"/>
              <a:gd name="connsiteY15" fmla="*/ 584775 h 584775"/>
              <a:gd name="connsiteX16" fmla="*/ 2022013 w 5140712"/>
              <a:gd name="connsiteY16" fmla="*/ 584775 h 584775"/>
              <a:gd name="connsiteX17" fmla="*/ 1605045 w 5140712"/>
              <a:gd name="connsiteY17" fmla="*/ 584775 h 584775"/>
              <a:gd name="connsiteX18" fmla="*/ 931040 w 5140712"/>
              <a:gd name="connsiteY18" fmla="*/ 584775 h 584775"/>
              <a:gd name="connsiteX19" fmla="*/ 514071 w 5140712"/>
              <a:gd name="connsiteY19" fmla="*/ 584775 h 584775"/>
              <a:gd name="connsiteX20" fmla="*/ 0 w 5140712"/>
              <a:gd name="connsiteY20" fmla="*/ 584775 h 584775"/>
              <a:gd name="connsiteX21" fmla="*/ 0 w 5140712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40712" h="584775" extrusionOk="0">
                <a:moveTo>
                  <a:pt x="0" y="0"/>
                </a:moveTo>
                <a:cubicBezTo>
                  <a:pt x="156243" y="-38085"/>
                  <a:pt x="326271" y="54708"/>
                  <a:pt x="519783" y="0"/>
                </a:cubicBezTo>
                <a:cubicBezTo>
                  <a:pt x="713295" y="-54708"/>
                  <a:pt x="974550" y="48338"/>
                  <a:pt x="1142380" y="0"/>
                </a:cubicBezTo>
                <a:cubicBezTo>
                  <a:pt x="1310210" y="-48338"/>
                  <a:pt x="1561584" y="42601"/>
                  <a:pt x="1816385" y="0"/>
                </a:cubicBezTo>
                <a:cubicBezTo>
                  <a:pt x="2071186" y="-42601"/>
                  <a:pt x="2123959" y="6364"/>
                  <a:pt x="2336168" y="0"/>
                </a:cubicBezTo>
                <a:cubicBezTo>
                  <a:pt x="2548377" y="-6364"/>
                  <a:pt x="2629085" y="37639"/>
                  <a:pt x="2753137" y="0"/>
                </a:cubicBezTo>
                <a:cubicBezTo>
                  <a:pt x="2877189" y="-37639"/>
                  <a:pt x="2970216" y="45250"/>
                  <a:pt x="3170106" y="0"/>
                </a:cubicBezTo>
                <a:cubicBezTo>
                  <a:pt x="3369996" y="-45250"/>
                  <a:pt x="3678073" y="71250"/>
                  <a:pt x="3844110" y="0"/>
                </a:cubicBezTo>
                <a:cubicBezTo>
                  <a:pt x="4010147" y="-71250"/>
                  <a:pt x="4134054" y="40595"/>
                  <a:pt x="4312486" y="0"/>
                </a:cubicBezTo>
                <a:cubicBezTo>
                  <a:pt x="4490918" y="-40595"/>
                  <a:pt x="4790831" y="52462"/>
                  <a:pt x="5140712" y="0"/>
                </a:cubicBezTo>
                <a:cubicBezTo>
                  <a:pt x="5200685" y="157020"/>
                  <a:pt x="5096773" y="349692"/>
                  <a:pt x="5140712" y="584775"/>
                </a:cubicBezTo>
                <a:cubicBezTo>
                  <a:pt x="5033763" y="627166"/>
                  <a:pt x="4817811" y="584405"/>
                  <a:pt x="4620929" y="584775"/>
                </a:cubicBezTo>
                <a:cubicBezTo>
                  <a:pt x="4424047" y="585145"/>
                  <a:pt x="4219760" y="576926"/>
                  <a:pt x="4049739" y="584775"/>
                </a:cubicBezTo>
                <a:cubicBezTo>
                  <a:pt x="3879718" y="592624"/>
                  <a:pt x="3733336" y="547134"/>
                  <a:pt x="3529956" y="584775"/>
                </a:cubicBezTo>
                <a:cubicBezTo>
                  <a:pt x="3326576" y="622416"/>
                  <a:pt x="3231049" y="549535"/>
                  <a:pt x="3061580" y="584775"/>
                </a:cubicBezTo>
                <a:cubicBezTo>
                  <a:pt x="2892111" y="620015"/>
                  <a:pt x="2765121" y="534647"/>
                  <a:pt x="2490389" y="584775"/>
                </a:cubicBezTo>
                <a:cubicBezTo>
                  <a:pt x="2215657" y="634903"/>
                  <a:pt x="2195898" y="582963"/>
                  <a:pt x="2022013" y="584775"/>
                </a:cubicBezTo>
                <a:cubicBezTo>
                  <a:pt x="1848128" y="586587"/>
                  <a:pt x="1714782" y="565737"/>
                  <a:pt x="1605045" y="584775"/>
                </a:cubicBezTo>
                <a:cubicBezTo>
                  <a:pt x="1495308" y="603813"/>
                  <a:pt x="1157213" y="516603"/>
                  <a:pt x="931040" y="584775"/>
                </a:cubicBezTo>
                <a:cubicBezTo>
                  <a:pt x="704867" y="652947"/>
                  <a:pt x="604173" y="565883"/>
                  <a:pt x="514071" y="584775"/>
                </a:cubicBezTo>
                <a:cubicBezTo>
                  <a:pt x="423969" y="603667"/>
                  <a:pt x="148558" y="556089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四、光合作用中元素的转移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Picture 2" title="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651" y="501298"/>
            <a:ext cx="6497637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 title="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7516" y="3765867"/>
            <a:ext cx="226654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en-US" altLang="zh-CN" sz="2800" b="1" baseline="30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H的转移：</a:t>
            </a:r>
            <a:endParaRPr lang="en-US" altLang="zh-CN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5" title="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3640" y="4582657"/>
            <a:ext cx="226654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r>
              <a:rPr lang="en-US" altLang="zh-CN" sz="2800" b="1" baseline="30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C的转移：</a:t>
            </a:r>
            <a:endParaRPr lang="en-US" altLang="zh-CN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7" title="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3640" y="5318360"/>
            <a:ext cx="226654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en-US" altLang="zh-CN" sz="2800" b="1" baseline="30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的转移：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 Box 4" title="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42611" y="3756419"/>
            <a:ext cx="1069301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pt-BR" altLang="en-US" sz="3200" b="1" baseline="30000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3</a:t>
            </a:r>
            <a:r>
              <a:rPr lang="pt-BR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H</a:t>
            </a:r>
            <a:r>
              <a:rPr lang="pt-BR" altLang="en-US" sz="3200" b="1" baseline="-25000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pt-BR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endParaRPr lang="pt-BR" altLang="en-US" sz="3200" b="1">
              <a:solidFill>
                <a:srgbClr val="660066"/>
              </a:solidFill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 title=""/>
          <p:cNvSpPr txBox="1"/>
          <p:nvPr>
            <p:custDataLst>
              <p:tags r:id="rId11"/>
            </p:custDataLst>
          </p:nvPr>
        </p:nvSpPr>
        <p:spPr>
          <a:xfrm>
            <a:off x="7740401" y="3662076"/>
            <a:ext cx="1984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(C</a:t>
            </a:r>
            <a:r>
              <a:rPr lang="en-US" altLang="zh-CN" sz="3200" b="1" baseline="30000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3</a:t>
            </a:r>
            <a:r>
              <a:rPr lang="pt-BR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H</a:t>
            </a:r>
            <a:r>
              <a:rPr lang="pt-BR" altLang="en-US" sz="3200" b="1" baseline="-25000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pt-BR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 ) </a:t>
            </a:r>
            <a:endParaRPr lang="zh-CN" altLang="en-US" sz="3200"/>
          </a:p>
        </p:txBody>
      </p:sp>
      <p:grpSp>
        <p:nvGrpSpPr>
          <p:cNvPr id="15" name="组合 14" title=""/>
          <p:cNvGrpSpPr/>
          <p:nvPr>
            <p:custDataLst>
              <p:tags r:id="rId12"/>
            </p:custDataLst>
          </p:nvPr>
        </p:nvGrpSpPr>
        <p:grpSpPr>
          <a:xfrm>
            <a:off x="3247269" y="3504257"/>
            <a:ext cx="1391638" cy="523220"/>
            <a:chOff x="3247269" y="3504257"/>
            <a:chExt cx="1391638" cy="523220"/>
          </a:xfrm>
        </p:grpSpPr>
        <p:cxnSp>
          <p:nvCxnSpPr>
            <p:cNvPr id="13" name="直线箭头连接符 12"/>
            <p:cNvCxnSpPr>
              <a:stCxn id="9" idx="3"/>
            </p:cNvCxnSpPr>
            <p:nvPr>
              <p:custDataLst>
                <p:tags r:id="rId13"/>
              </p:custDataLst>
            </p:nvPr>
          </p:nvCxnSpPr>
          <p:spPr bwMode="auto">
            <a:xfrm>
              <a:off x="3311912" y="3978018"/>
              <a:ext cx="1326995" cy="141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3247269" y="350425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光反应</a:t>
              </a:r>
              <a:endParaRPr kumimoji="1" lang="zh-CN" altLang="en-US" sz="28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7" name="文本框 16" title=""/>
          <p:cNvSpPr txBox="1"/>
          <p:nvPr>
            <p:custDataLst>
              <p:tags r:id="rId15"/>
            </p:custDataLst>
          </p:nvPr>
        </p:nvSpPr>
        <p:spPr>
          <a:xfrm>
            <a:off x="4703550" y="3685630"/>
            <a:ext cx="1741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3200" b="1">
                <a:solidFill>
                  <a:srgbClr val="660066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NADPH</a:t>
            </a:r>
            <a:endParaRPr lang="zh-CN" altLang="en-US" sz="3200"/>
          </a:p>
        </p:txBody>
      </p:sp>
      <p:grpSp>
        <p:nvGrpSpPr>
          <p:cNvPr id="18" name="组合 17" title=""/>
          <p:cNvGrpSpPr/>
          <p:nvPr>
            <p:custDataLst>
              <p:tags r:id="rId16"/>
            </p:custDataLst>
          </p:nvPr>
        </p:nvGrpSpPr>
        <p:grpSpPr>
          <a:xfrm>
            <a:off x="6284120" y="3504257"/>
            <a:ext cx="1391638" cy="523220"/>
            <a:chOff x="3247269" y="3504257"/>
            <a:chExt cx="1391638" cy="523220"/>
          </a:xfrm>
        </p:grpSpPr>
        <p:cxnSp>
          <p:nvCxnSpPr>
            <p:cNvPr id="19" name="直线箭头连接符 18"/>
            <p:cNvCxnSpPr/>
            <p:nvPr>
              <p:custDataLst>
                <p:tags r:id="rId17"/>
              </p:custDataLst>
            </p:nvPr>
          </p:nvCxnSpPr>
          <p:spPr bwMode="auto">
            <a:xfrm>
              <a:off x="3311912" y="3978018"/>
              <a:ext cx="1326995" cy="141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3247269" y="3504257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暗反应</a:t>
              </a:r>
              <a:endParaRPr kumimoji="1" lang="zh-CN" altLang="en-US" sz="28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1" name="Text Box 6" title="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541836" y="4556199"/>
            <a:ext cx="2366964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baseline="30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14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CH</a:t>
            </a:r>
            <a:r>
              <a:rPr lang="pt-BR" altLang="en-US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O）</a:t>
            </a:r>
            <a:endParaRPr lang="pt-BR" altLang="en-US" sz="3200" b="1">
              <a:solidFill>
                <a:srgbClr val="C00000"/>
              </a:solidFill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 title=""/>
          <p:cNvSpPr txBox="1"/>
          <p:nvPr>
            <p:custDataLst>
              <p:tags r:id="rId20"/>
            </p:custDataLst>
          </p:nvPr>
        </p:nvSpPr>
        <p:spPr>
          <a:xfrm>
            <a:off x="2168175" y="4447193"/>
            <a:ext cx="1498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baseline="30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14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CO</a:t>
            </a:r>
            <a:r>
              <a:rPr lang="pt-BR" altLang="en-US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>
              <a:solidFill>
                <a:srgbClr val="C00000"/>
              </a:solidFill>
            </a:endParaRPr>
          </a:p>
        </p:txBody>
      </p:sp>
      <p:grpSp>
        <p:nvGrpSpPr>
          <p:cNvPr id="24" name="组合 23" title=""/>
          <p:cNvGrpSpPr/>
          <p:nvPr>
            <p:custDataLst>
              <p:tags r:id="rId21"/>
            </p:custDataLst>
          </p:nvPr>
        </p:nvGrpSpPr>
        <p:grpSpPr>
          <a:xfrm>
            <a:off x="3374282" y="4243196"/>
            <a:ext cx="2060983" cy="534602"/>
            <a:chOff x="3303783" y="3449879"/>
            <a:chExt cx="2060983" cy="534602"/>
          </a:xfrm>
        </p:grpSpPr>
        <p:cxnSp>
          <p:nvCxnSpPr>
            <p:cNvPr id="25" name="直线箭头连接符 24"/>
            <p:cNvCxnSpPr/>
            <p:nvPr>
              <p:custDataLst>
                <p:tags r:id="rId22"/>
              </p:custDataLst>
            </p:nvPr>
          </p:nvCxnSpPr>
          <p:spPr bwMode="auto">
            <a:xfrm>
              <a:off x="3311912" y="3978018"/>
              <a:ext cx="2052854" cy="646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3303783" y="3449879"/>
              <a:ext cx="1984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CO</a:t>
              </a:r>
              <a:r>
                <a:rPr kumimoji="1"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的固定</a:t>
              </a:r>
              <a:endPara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文本框 28" title=""/>
          <p:cNvSpPr txBox="1"/>
          <p:nvPr>
            <p:custDataLst>
              <p:tags r:id="rId24"/>
            </p:custDataLst>
          </p:nvPr>
        </p:nvSpPr>
        <p:spPr>
          <a:xfrm>
            <a:off x="5456320" y="4471291"/>
            <a:ext cx="1197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baseline="30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14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</a:t>
            </a:r>
            <a:r>
              <a:rPr lang="pt-BR" altLang="en-US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3</a:t>
            </a:r>
            <a:r>
              <a:rPr lang="pt-BR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>
              <a:solidFill>
                <a:srgbClr val="C00000"/>
              </a:solidFill>
            </a:endParaRPr>
          </a:p>
        </p:txBody>
      </p:sp>
      <p:grpSp>
        <p:nvGrpSpPr>
          <p:cNvPr id="30" name="组合 29" title=""/>
          <p:cNvGrpSpPr/>
          <p:nvPr>
            <p:custDataLst>
              <p:tags r:id="rId25"/>
            </p:custDataLst>
          </p:nvPr>
        </p:nvGrpSpPr>
        <p:grpSpPr>
          <a:xfrm>
            <a:off x="6390229" y="4265155"/>
            <a:ext cx="2052854" cy="523220"/>
            <a:chOff x="3311912" y="3471838"/>
            <a:chExt cx="2052854" cy="523220"/>
          </a:xfrm>
        </p:grpSpPr>
        <p:cxnSp>
          <p:nvCxnSpPr>
            <p:cNvPr id="31" name="直线箭头连接符 30"/>
            <p:cNvCxnSpPr/>
            <p:nvPr>
              <p:custDataLst>
                <p:tags r:id="rId26"/>
              </p:custDataLst>
            </p:nvPr>
          </p:nvCxnSpPr>
          <p:spPr bwMode="auto">
            <a:xfrm>
              <a:off x="3311912" y="3978018"/>
              <a:ext cx="2052854" cy="646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文本框 31"/>
            <p:cNvSpPr txBox="1"/>
            <p:nvPr>
              <p:custDataLst>
                <p:tags r:id="rId27"/>
              </p:custDataLst>
            </p:nvPr>
          </p:nvSpPr>
          <p:spPr>
            <a:xfrm>
              <a:off x="3486911" y="347183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的还原</a:t>
              </a:r>
              <a:endPara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 Box 8" title="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406913" y="6083547"/>
            <a:ext cx="2471852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（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CH</a:t>
            </a:r>
            <a:r>
              <a:rPr lang="pt-BR" altLang="en-US" sz="3200" b="1" baseline="-25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baseline="30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18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O）</a:t>
            </a:r>
            <a:endParaRPr lang="pt-BR" altLang="en-US" sz="3200" b="1">
              <a:solidFill>
                <a:srgbClr val="C24EC5"/>
              </a:solidFill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9" title="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929923" y="5249785"/>
            <a:ext cx="198834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3200" b="1" baseline="30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18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pt-BR" altLang="en-US" sz="3200" b="1" baseline="-25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</a:t>
            </a:r>
            <a:endParaRPr lang="pt-BR" altLang="en-US" sz="3200" b="1">
              <a:solidFill>
                <a:srgbClr val="C24EC5"/>
              </a:solidFill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 title=""/>
          <p:cNvSpPr txBox="1"/>
          <p:nvPr>
            <p:custDataLst>
              <p:tags r:id="rId30"/>
            </p:custDataLst>
          </p:nvPr>
        </p:nvSpPr>
        <p:spPr>
          <a:xfrm>
            <a:off x="2281924" y="5178997"/>
            <a:ext cx="1471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H</a:t>
            </a:r>
            <a:r>
              <a:rPr lang="pt-BR" altLang="en-US" sz="3200" b="1" baseline="-25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baseline="30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18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 </a:t>
            </a:r>
            <a:endParaRPr lang="zh-CN" altLang="en-US" sz="3200"/>
          </a:p>
        </p:txBody>
      </p:sp>
      <p:grpSp>
        <p:nvGrpSpPr>
          <p:cNvPr id="39" name="组合 38" title=""/>
          <p:cNvGrpSpPr/>
          <p:nvPr>
            <p:custDataLst>
              <p:tags r:id="rId31"/>
            </p:custDataLst>
          </p:nvPr>
        </p:nvGrpSpPr>
        <p:grpSpPr>
          <a:xfrm>
            <a:off x="3503885" y="5017648"/>
            <a:ext cx="1391638" cy="523220"/>
            <a:chOff x="3247269" y="3504257"/>
            <a:chExt cx="1391638" cy="523220"/>
          </a:xfrm>
        </p:grpSpPr>
        <p:cxnSp>
          <p:nvCxnSpPr>
            <p:cNvPr id="40" name="直线箭头连接符 39"/>
            <p:cNvCxnSpPr/>
            <p:nvPr>
              <p:custDataLst>
                <p:tags r:id="rId32"/>
              </p:custDataLst>
            </p:nvPr>
          </p:nvCxnSpPr>
          <p:spPr bwMode="auto">
            <a:xfrm>
              <a:off x="3311912" y="3978018"/>
              <a:ext cx="1326995" cy="141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文本框 40"/>
            <p:cNvSpPr txBox="1"/>
            <p:nvPr>
              <p:custDataLst>
                <p:tags r:id="rId33"/>
              </p:custDataLst>
            </p:nvPr>
          </p:nvSpPr>
          <p:spPr>
            <a:xfrm>
              <a:off x="3247269" y="350425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光反应</a:t>
              </a:r>
              <a:endParaRPr kumimoji="1" lang="zh-CN" altLang="en-US" sz="28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3" name="文本框 42" title=""/>
          <p:cNvSpPr txBox="1"/>
          <p:nvPr>
            <p:custDataLst>
              <p:tags r:id="rId34"/>
            </p:custDataLst>
          </p:nvPr>
        </p:nvSpPr>
        <p:spPr>
          <a:xfrm>
            <a:off x="2346308" y="6044841"/>
            <a:ext cx="1396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baseline="30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18</a:t>
            </a:r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pt-BR" altLang="en-US" sz="3200" b="1" baseline="-25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3200"/>
          </a:p>
        </p:txBody>
      </p:sp>
      <p:sp>
        <p:nvSpPr>
          <p:cNvPr id="48" name="文本框 47" title=""/>
          <p:cNvSpPr txBox="1"/>
          <p:nvPr>
            <p:custDataLst>
              <p:tags r:id="rId35"/>
            </p:custDataLst>
          </p:nvPr>
        </p:nvSpPr>
        <p:spPr>
          <a:xfrm>
            <a:off x="5456320" y="6035446"/>
            <a:ext cx="10118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en-US" sz="3200" b="1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C</a:t>
            </a:r>
            <a:r>
              <a:rPr lang="pt-BR" altLang="en-US" sz="3200" b="1" baseline="-25000">
                <a:solidFill>
                  <a:srgbClr val="C24EC5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3 </a:t>
            </a:r>
            <a:endParaRPr lang="zh-CN" altLang="en-US" sz="3200"/>
          </a:p>
        </p:txBody>
      </p:sp>
      <p:grpSp>
        <p:nvGrpSpPr>
          <p:cNvPr id="49" name="组合 48" title=""/>
          <p:cNvGrpSpPr/>
          <p:nvPr>
            <p:custDataLst>
              <p:tags r:id="rId36"/>
            </p:custDataLst>
          </p:nvPr>
        </p:nvGrpSpPr>
        <p:grpSpPr>
          <a:xfrm>
            <a:off x="3431056" y="5821937"/>
            <a:ext cx="2060983" cy="534602"/>
            <a:chOff x="3303783" y="3449879"/>
            <a:chExt cx="2060983" cy="534602"/>
          </a:xfrm>
        </p:grpSpPr>
        <p:cxnSp>
          <p:nvCxnSpPr>
            <p:cNvPr id="50" name="直线箭头连接符 49"/>
            <p:cNvCxnSpPr/>
            <p:nvPr>
              <p:custDataLst>
                <p:tags r:id="rId37"/>
              </p:custDataLst>
            </p:nvPr>
          </p:nvCxnSpPr>
          <p:spPr bwMode="auto">
            <a:xfrm>
              <a:off x="3311912" y="3978018"/>
              <a:ext cx="2052854" cy="646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文本框 50"/>
            <p:cNvSpPr txBox="1"/>
            <p:nvPr>
              <p:custDataLst>
                <p:tags r:id="rId38"/>
              </p:custDataLst>
            </p:nvPr>
          </p:nvSpPr>
          <p:spPr>
            <a:xfrm>
              <a:off x="3303783" y="3449879"/>
              <a:ext cx="1984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CO</a:t>
              </a:r>
              <a:r>
                <a:rPr kumimoji="1"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的固定</a:t>
              </a:r>
              <a:endPara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 title=""/>
          <p:cNvGrpSpPr/>
          <p:nvPr>
            <p:custDataLst>
              <p:tags r:id="rId39"/>
            </p:custDataLst>
          </p:nvPr>
        </p:nvGrpSpPr>
        <p:grpSpPr>
          <a:xfrm>
            <a:off x="6179060" y="5833482"/>
            <a:ext cx="2052854" cy="523220"/>
            <a:chOff x="3311912" y="3471838"/>
            <a:chExt cx="2052854" cy="523220"/>
          </a:xfrm>
        </p:grpSpPr>
        <p:cxnSp>
          <p:nvCxnSpPr>
            <p:cNvPr id="53" name="直线箭头连接符 52"/>
            <p:cNvCxnSpPr/>
            <p:nvPr>
              <p:custDataLst>
                <p:tags r:id="rId40"/>
              </p:custDataLst>
            </p:nvPr>
          </p:nvCxnSpPr>
          <p:spPr bwMode="auto">
            <a:xfrm>
              <a:off x="3311912" y="3978018"/>
              <a:ext cx="2052854" cy="646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80808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文本框 53"/>
            <p:cNvSpPr txBox="1"/>
            <p:nvPr>
              <p:custDataLst>
                <p:tags r:id="rId41"/>
              </p:custDataLst>
            </p:nvPr>
          </p:nvSpPr>
          <p:spPr>
            <a:xfrm>
              <a:off x="3486911" y="347183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800" b="1" baseline="-25000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的还原</a:t>
              </a:r>
              <a:endPara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矩形 54" title=""/>
          <p:cNvSpPr/>
          <p:nvPr>
            <p:custDataLst>
              <p:tags r:id="rId42"/>
            </p:custDataLst>
          </p:nvPr>
        </p:nvSpPr>
        <p:spPr>
          <a:xfrm>
            <a:off x="143640" y="781313"/>
            <a:ext cx="4954239" cy="2554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auto">
              <a:tabLst>
                <a:tab pos="2250440"/>
              </a:tabLst>
            </a:pP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必修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P</a:t>
            </a:r>
            <a:r>
              <a:rPr lang="en-US" altLang="zh-CN" sz="3200" b="1" kern="100" baseline="-250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104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相关信息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3200" b="1" kern="10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tabLst>
                <a:tab pos="2250440"/>
              </a:tabLst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是指三碳化合物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－磷酸甘油酸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是指五碳化合物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核酮糖－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1,5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－二磷酸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RuBP</a:t>
            </a:r>
            <a:r>
              <a:rPr lang="en-US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kern="10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b="1" kern="10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21" grpId="0"/>
      <p:bldP spid="23" grpId="0"/>
      <p:bldP spid="29" grpId="0"/>
      <p:bldP spid="33" grpId="0"/>
      <p:bldP spid="34" grpId="0"/>
      <p:bldP spid="38" grpId="0"/>
      <p:bldP spid="43" grpId="0"/>
      <p:bldP spid="48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837" y="356552"/>
            <a:ext cx="7571676" cy="583565"/>
          </a:xfrm>
          <a:custGeom>
            <a:gdLst>
              <a:gd name="connsiteX0" fmla="*/ 0 w 7571676"/>
              <a:gd name="connsiteY0" fmla="*/ 0 h 584775"/>
              <a:gd name="connsiteX1" fmla="*/ 506720 w 7571676"/>
              <a:gd name="connsiteY1" fmla="*/ 0 h 584775"/>
              <a:gd name="connsiteX2" fmla="*/ 1164873 w 7571676"/>
              <a:gd name="connsiteY2" fmla="*/ 0 h 584775"/>
              <a:gd name="connsiteX3" fmla="*/ 1898743 w 7571676"/>
              <a:gd name="connsiteY3" fmla="*/ 0 h 584775"/>
              <a:gd name="connsiteX4" fmla="*/ 2405463 w 7571676"/>
              <a:gd name="connsiteY4" fmla="*/ 0 h 584775"/>
              <a:gd name="connsiteX5" fmla="*/ 2760750 w 7571676"/>
              <a:gd name="connsiteY5" fmla="*/ 0 h 584775"/>
              <a:gd name="connsiteX6" fmla="*/ 3116036 w 7571676"/>
              <a:gd name="connsiteY6" fmla="*/ 0 h 584775"/>
              <a:gd name="connsiteX7" fmla="*/ 3849906 w 7571676"/>
              <a:gd name="connsiteY7" fmla="*/ 0 h 584775"/>
              <a:gd name="connsiteX8" fmla="*/ 4280909 w 7571676"/>
              <a:gd name="connsiteY8" fmla="*/ 0 h 584775"/>
              <a:gd name="connsiteX9" fmla="*/ 4863346 w 7571676"/>
              <a:gd name="connsiteY9" fmla="*/ 0 h 584775"/>
              <a:gd name="connsiteX10" fmla="*/ 5597216 w 7571676"/>
              <a:gd name="connsiteY10" fmla="*/ 0 h 584775"/>
              <a:gd name="connsiteX11" fmla="*/ 5952502 w 7571676"/>
              <a:gd name="connsiteY11" fmla="*/ 0 h 584775"/>
              <a:gd name="connsiteX12" fmla="*/ 6610656 w 7571676"/>
              <a:gd name="connsiteY12" fmla="*/ 0 h 584775"/>
              <a:gd name="connsiteX13" fmla="*/ 7571676 w 7571676"/>
              <a:gd name="connsiteY13" fmla="*/ 0 h 584775"/>
              <a:gd name="connsiteX14" fmla="*/ 7571676 w 7571676"/>
              <a:gd name="connsiteY14" fmla="*/ 584775 h 584775"/>
              <a:gd name="connsiteX15" fmla="*/ 6913523 w 7571676"/>
              <a:gd name="connsiteY15" fmla="*/ 584775 h 584775"/>
              <a:gd name="connsiteX16" fmla="*/ 6482520 w 7571676"/>
              <a:gd name="connsiteY16" fmla="*/ 584775 h 584775"/>
              <a:gd name="connsiteX17" fmla="*/ 6127233 w 7571676"/>
              <a:gd name="connsiteY17" fmla="*/ 584775 h 584775"/>
              <a:gd name="connsiteX18" fmla="*/ 5393363 w 7571676"/>
              <a:gd name="connsiteY18" fmla="*/ 584775 h 584775"/>
              <a:gd name="connsiteX19" fmla="*/ 5038077 w 7571676"/>
              <a:gd name="connsiteY19" fmla="*/ 584775 h 584775"/>
              <a:gd name="connsiteX20" fmla="*/ 4304207 w 7571676"/>
              <a:gd name="connsiteY20" fmla="*/ 584775 h 584775"/>
              <a:gd name="connsiteX21" fmla="*/ 3721770 w 7571676"/>
              <a:gd name="connsiteY21" fmla="*/ 584775 h 584775"/>
              <a:gd name="connsiteX22" fmla="*/ 3063617 w 7571676"/>
              <a:gd name="connsiteY22" fmla="*/ 584775 h 584775"/>
              <a:gd name="connsiteX23" fmla="*/ 2329746 w 7571676"/>
              <a:gd name="connsiteY23" fmla="*/ 584775 h 584775"/>
              <a:gd name="connsiteX24" fmla="*/ 1671593 w 7571676"/>
              <a:gd name="connsiteY24" fmla="*/ 584775 h 584775"/>
              <a:gd name="connsiteX25" fmla="*/ 937723 w 7571676"/>
              <a:gd name="connsiteY25" fmla="*/ 584775 h 584775"/>
              <a:gd name="connsiteX26" fmla="*/ 0 w 7571676"/>
              <a:gd name="connsiteY26" fmla="*/ 584775 h 584775"/>
              <a:gd name="connsiteX27" fmla="*/ 0 w 7571676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71676" h="584775" extrusionOk="0">
                <a:moveTo>
                  <a:pt x="0" y="0"/>
                </a:moveTo>
                <a:cubicBezTo>
                  <a:pt x="105684" y="-36727"/>
                  <a:pt x="262321" y="44271"/>
                  <a:pt x="506720" y="0"/>
                </a:cubicBezTo>
                <a:cubicBezTo>
                  <a:pt x="751119" y="-44271"/>
                  <a:pt x="925037" y="1921"/>
                  <a:pt x="1164873" y="0"/>
                </a:cubicBezTo>
                <a:cubicBezTo>
                  <a:pt x="1404709" y="-1921"/>
                  <a:pt x="1553046" y="38222"/>
                  <a:pt x="1898743" y="0"/>
                </a:cubicBezTo>
                <a:cubicBezTo>
                  <a:pt x="2244440" y="-38222"/>
                  <a:pt x="2282739" y="35012"/>
                  <a:pt x="2405463" y="0"/>
                </a:cubicBezTo>
                <a:cubicBezTo>
                  <a:pt x="2528187" y="-35012"/>
                  <a:pt x="2587374" y="16531"/>
                  <a:pt x="2760750" y="0"/>
                </a:cubicBezTo>
                <a:cubicBezTo>
                  <a:pt x="2934126" y="-16531"/>
                  <a:pt x="3025822" y="42005"/>
                  <a:pt x="3116036" y="0"/>
                </a:cubicBezTo>
                <a:cubicBezTo>
                  <a:pt x="3206250" y="-42005"/>
                  <a:pt x="3484107" y="71455"/>
                  <a:pt x="3849906" y="0"/>
                </a:cubicBezTo>
                <a:cubicBezTo>
                  <a:pt x="4215705" y="-71455"/>
                  <a:pt x="4127283" y="11835"/>
                  <a:pt x="4280909" y="0"/>
                </a:cubicBezTo>
                <a:cubicBezTo>
                  <a:pt x="4434535" y="-11835"/>
                  <a:pt x="4737862" y="48680"/>
                  <a:pt x="4863346" y="0"/>
                </a:cubicBezTo>
                <a:cubicBezTo>
                  <a:pt x="4988830" y="-48680"/>
                  <a:pt x="5264374" y="6947"/>
                  <a:pt x="5597216" y="0"/>
                </a:cubicBezTo>
                <a:cubicBezTo>
                  <a:pt x="5930058" y="-6947"/>
                  <a:pt x="5861867" y="13781"/>
                  <a:pt x="5952502" y="0"/>
                </a:cubicBezTo>
                <a:cubicBezTo>
                  <a:pt x="6043137" y="-13781"/>
                  <a:pt x="6333863" y="7535"/>
                  <a:pt x="6610656" y="0"/>
                </a:cubicBezTo>
                <a:cubicBezTo>
                  <a:pt x="6887449" y="-7535"/>
                  <a:pt x="7243347" y="104678"/>
                  <a:pt x="7571676" y="0"/>
                </a:cubicBezTo>
                <a:cubicBezTo>
                  <a:pt x="7601834" y="158316"/>
                  <a:pt x="7508015" y="462155"/>
                  <a:pt x="7571676" y="584775"/>
                </a:cubicBezTo>
                <a:cubicBezTo>
                  <a:pt x="7333531" y="600835"/>
                  <a:pt x="7107028" y="557160"/>
                  <a:pt x="6913523" y="584775"/>
                </a:cubicBezTo>
                <a:cubicBezTo>
                  <a:pt x="6720018" y="612390"/>
                  <a:pt x="6584375" y="545224"/>
                  <a:pt x="6482520" y="584775"/>
                </a:cubicBezTo>
                <a:cubicBezTo>
                  <a:pt x="6380665" y="624326"/>
                  <a:pt x="6224602" y="574855"/>
                  <a:pt x="6127233" y="584775"/>
                </a:cubicBezTo>
                <a:cubicBezTo>
                  <a:pt x="6029864" y="594695"/>
                  <a:pt x="5612644" y="555610"/>
                  <a:pt x="5393363" y="584775"/>
                </a:cubicBezTo>
                <a:cubicBezTo>
                  <a:pt x="5174082" y="613940"/>
                  <a:pt x="5141707" y="566601"/>
                  <a:pt x="5038077" y="584775"/>
                </a:cubicBezTo>
                <a:cubicBezTo>
                  <a:pt x="4934447" y="602949"/>
                  <a:pt x="4467543" y="528306"/>
                  <a:pt x="4304207" y="584775"/>
                </a:cubicBezTo>
                <a:cubicBezTo>
                  <a:pt x="4140871" y="641244"/>
                  <a:pt x="3910867" y="562526"/>
                  <a:pt x="3721770" y="584775"/>
                </a:cubicBezTo>
                <a:cubicBezTo>
                  <a:pt x="3532673" y="607024"/>
                  <a:pt x="3249540" y="509578"/>
                  <a:pt x="3063617" y="584775"/>
                </a:cubicBezTo>
                <a:cubicBezTo>
                  <a:pt x="2877694" y="659972"/>
                  <a:pt x="2671265" y="555756"/>
                  <a:pt x="2329746" y="584775"/>
                </a:cubicBezTo>
                <a:cubicBezTo>
                  <a:pt x="1988227" y="613794"/>
                  <a:pt x="1854681" y="576209"/>
                  <a:pt x="1671593" y="584775"/>
                </a:cubicBezTo>
                <a:cubicBezTo>
                  <a:pt x="1488505" y="593341"/>
                  <a:pt x="1135860" y="569171"/>
                  <a:pt x="937723" y="584775"/>
                </a:cubicBezTo>
                <a:cubicBezTo>
                  <a:pt x="739586" y="600379"/>
                  <a:pt x="395071" y="535647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五、</a:t>
            </a:r>
            <a:r>
              <a:rPr lang="zh-CN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光合作用与细胞呼吸物质转化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26440"/>
          <a:stretch>
            <a:fillRect/>
          </a:stretch>
        </p:blipFill>
        <p:spPr>
          <a:xfrm>
            <a:off x="567055" y="1409700"/>
            <a:ext cx="11292840" cy="4946015"/>
          </a:xfrm>
          <a:prstGeom prst="rect">
            <a:avLst/>
          </a:prstGeom>
        </p:spPr>
      </p:pic>
    </p:spTree>
  </p:cSld>
  <p:clrMapOvr>
    <a:masterClrMapping/>
  </p:clrMapOvr>
  <p:transition spd="slow"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图片 2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055" y="530225"/>
            <a:ext cx="11924665" cy="4987290"/>
          </a:xfrm>
          <a:prstGeom prst="rect">
            <a:avLst/>
          </a:prstGeom>
        </p:spPr>
      </p:pic>
      <p:sp>
        <p:nvSpPr>
          <p:cNvPr id="4" name="文本框 3" title=""/>
          <p:cNvSpPr txBox="1"/>
          <p:nvPr>
            <p:custDataLst>
              <p:tags r:id="rId6"/>
            </p:custDataLst>
          </p:nvPr>
        </p:nvSpPr>
        <p:spPr>
          <a:xfrm>
            <a:off x="2649855" y="3879850"/>
            <a:ext cx="1656715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</a:rPr>
              <a:t>NADP</a:t>
            </a:r>
            <a:r>
              <a:rPr lang="en-US" altLang="zh-CN" sz="4000" b="1" baseline="30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endParaRPr lang="en-US" altLang="zh-CN" sz="4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图片 2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40" y="568960"/>
            <a:ext cx="11602720" cy="5371465"/>
          </a:xfrm>
          <a:prstGeom prst="rect">
            <a:avLst/>
          </a:prstGeom>
        </p:spPr>
      </p:pic>
    </p:spTree>
  </p:cSld>
  <p:clrMapOvr>
    <a:masterClrMapping/>
  </p:clrMapOvr>
  <p:transition spd="slow"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" name="图片 3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740" y="381000"/>
            <a:ext cx="11781790" cy="5916295"/>
          </a:xfrm>
          <a:prstGeom prst="rect">
            <a:avLst/>
          </a:prstGeom>
        </p:spPr>
      </p:pic>
    </p:spTree>
  </p:cSld>
  <p:clrMapOvr>
    <a:masterClrMapping/>
  </p:clrMapOvr>
  <p:transition spd="slow"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31604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光合作用的过程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" y="931862"/>
            <a:ext cx="8842916" cy="583565"/>
          </a:xfrm>
          <a:custGeom>
            <a:gdLst>
              <a:gd name="connsiteX0" fmla="*/ 0 w 8842916"/>
              <a:gd name="connsiteY0" fmla="*/ 0 h 584775"/>
              <a:gd name="connsiteX1" fmla="*/ 501099 w 8842916"/>
              <a:gd name="connsiteY1" fmla="*/ 0 h 584775"/>
              <a:gd name="connsiteX2" fmla="*/ 1179055 w 8842916"/>
              <a:gd name="connsiteY2" fmla="*/ 0 h 584775"/>
              <a:gd name="connsiteX3" fmla="*/ 1945442 w 8842916"/>
              <a:gd name="connsiteY3" fmla="*/ 0 h 584775"/>
              <a:gd name="connsiteX4" fmla="*/ 2446540 w 8842916"/>
              <a:gd name="connsiteY4" fmla="*/ 0 h 584775"/>
              <a:gd name="connsiteX5" fmla="*/ 2770780 w 8842916"/>
              <a:gd name="connsiteY5" fmla="*/ 0 h 584775"/>
              <a:gd name="connsiteX6" fmla="*/ 3095021 w 8842916"/>
              <a:gd name="connsiteY6" fmla="*/ 0 h 584775"/>
              <a:gd name="connsiteX7" fmla="*/ 3861407 w 8842916"/>
              <a:gd name="connsiteY7" fmla="*/ 0 h 584775"/>
              <a:gd name="connsiteX8" fmla="*/ 4274076 w 8842916"/>
              <a:gd name="connsiteY8" fmla="*/ 0 h 584775"/>
              <a:gd name="connsiteX9" fmla="*/ 4863604 w 8842916"/>
              <a:gd name="connsiteY9" fmla="*/ 0 h 584775"/>
              <a:gd name="connsiteX10" fmla="*/ 5629990 w 8842916"/>
              <a:gd name="connsiteY10" fmla="*/ 0 h 584775"/>
              <a:gd name="connsiteX11" fmla="*/ 5954230 w 8842916"/>
              <a:gd name="connsiteY11" fmla="*/ 0 h 584775"/>
              <a:gd name="connsiteX12" fmla="*/ 6632187 w 8842916"/>
              <a:gd name="connsiteY12" fmla="*/ 0 h 584775"/>
              <a:gd name="connsiteX13" fmla="*/ 7221715 w 8842916"/>
              <a:gd name="connsiteY13" fmla="*/ 0 h 584775"/>
              <a:gd name="connsiteX14" fmla="*/ 7988101 w 8842916"/>
              <a:gd name="connsiteY14" fmla="*/ 0 h 584775"/>
              <a:gd name="connsiteX15" fmla="*/ 8842916 w 8842916"/>
              <a:gd name="connsiteY15" fmla="*/ 0 h 584775"/>
              <a:gd name="connsiteX16" fmla="*/ 8842916 w 8842916"/>
              <a:gd name="connsiteY16" fmla="*/ 584775 h 584775"/>
              <a:gd name="connsiteX17" fmla="*/ 8076530 w 8842916"/>
              <a:gd name="connsiteY17" fmla="*/ 584775 h 584775"/>
              <a:gd name="connsiteX18" fmla="*/ 7310144 w 8842916"/>
              <a:gd name="connsiteY18" fmla="*/ 584775 h 584775"/>
              <a:gd name="connsiteX19" fmla="*/ 6985904 w 8842916"/>
              <a:gd name="connsiteY19" fmla="*/ 584775 h 584775"/>
              <a:gd name="connsiteX20" fmla="*/ 6219518 w 8842916"/>
              <a:gd name="connsiteY20" fmla="*/ 584775 h 584775"/>
              <a:gd name="connsiteX21" fmla="*/ 5629990 w 8842916"/>
              <a:gd name="connsiteY21" fmla="*/ 584775 h 584775"/>
              <a:gd name="connsiteX22" fmla="*/ 4952033 w 8842916"/>
              <a:gd name="connsiteY22" fmla="*/ 584775 h 584775"/>
              <a:gd name="connsiteX23" fmla="*/ 4185647 w 8842916"/>
              <a:gd name="connsiteY23" fmla="*/ 584775 h 584775"/>
              <a:gd name="connsiteX24" fmla="*/ 3507690 w 8842916"/>
              <a:gd name="connsiteY24" fmla="*/ 584775 h 584775"/>
              <a:gd name="connsiteX25" fmla="*/ 2741304 w 8842916"/>
              <a:gd name="connsiteY25" fmla="*/ 584775 h 584775"/>
              <a:gd name="connsiteX26" fmla="*/ 2240205 w 8842916"/>
              <a:gd name="connsiteY26" fmla="*/ 584775 h 584775"/>
              <a:gd name="connsiteX27" fmla="*/ 1473819 w 8842916"/>
              <a:gd name="connsiteY27" fmla="*/ 584775 h 584775"/>
              <a:gd name="connsiteX28" fmla="*/ 972721 w 8842916"/>
              <a:gd name="connsiteY28" fmla="*/ 584775 h 584775"/>
              <a:gd name="connsiteX29" fmla="*/ 0 w 8842916"/>
              <a:gd name="connsiteY29" fmla="*/ 584775 h 584775"/>
              <a:gd name="connsiteX30" fmla="*/ 0 w 8842916"/>
              <a:gd name="connsiteY30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842916" h="584775" extrusionOk="0">
                <a:moveTo>
                  <a:pt x="0" y="0"/>
                </a:moveTo>
                <a:cubicBezTo>
                  <a:pt x="118045" y="-30381"/>
                  <a:pt x="256074" y="20047"/>
                  <a:pt x="501099" y="0"/>
                </a:cubicBezTo>
                <a:cubicBezTo>
                  <a:pt x="746124" y="-20047"/>
                  <a:pt x="1017922" y="32464"/>
                  <a:pt x="1179055" y="0"/>
                </a:cubicBezTo>
                <a:cubicBezTo>
                  <a:pt x="1340188" y="-32464"/>
                  <a:pt x="1703341" y="75205"/>
                  <a:pt x="1945442" y="0"/>
                </a:cubicBezTo>
                <a:cubicBezTo>
                  <a:pt x="2187543" y="-75205"/>
                  <a:pt x="2254554" y="58915"/>
                  <a:pt x="2446540" y="0"/>
                </a:cubicBezTo>
                <a:cubicBezTo>
                  <a:pt x="2638526" y="-58915"/>
                  <a:pt x="2664069" y="8432"/>
                  <a:pt x="2770780" y="0"/>
                </a:cubicBezTo>
                <a:cubicBezTo>
                  <a:pt x="2877491" y="-8432"/>
                  <a:pt x="2945320" y="5148"/>
                  <a:pt x="3095021" y="0"/>
                </a:cubicBezTo>
                <a:cubicBezTo>
                  <a:pt x="3244722" y="-5148"/>
                  <a:pt x="3668444" y="12519"/>
                  <a:pt x="3861407" y="0"/>
                </a:cubicBezTo>
                <a:cubicBezTo>
                  <a:pt x="4054370" y="-12519"/>
                  <a:pt x="4075316" y="14498"/>
                  <a:pt x="4274076" y="0"/>
                </a:cubicBezTo>
                <a:cubicBezTo>
                  <a:pt x="4472836" y="-14498"/>
                  <a:pt x="4672443" y="31513"/>
                  <a:pt x="4863604" y="0"/>
                </a:cubicBezTo>
                <a:cubicBezTo>
                  <a:pt x="5054765" y="-31513"/>
                  <a:pt x="5449541" y="53139"/>
                  <a:pt x="5629990" y="0"/>
                </a:cubicBezTo>
                <a:cubicBezTo>
                  <a:pt x="5810439" y="-53139"/>
                  <a:pt x="5805905" y="8421"/>
                  <a:pt x="5954230" y="0"/>
                </a:cubicBezTo>
                <a:cubicBezTo>
                  <a:pt x="6102555" y="-8421"/>
                  <a:pt x="6400352" y="9768"/>
                  <a:pt x="6632187" y="0"/>
                </a:cubicBezTo>
                <a:cubicBezTo>
                  <a:pt x="6864022" y="-9768"/>
                  <a:pt x="7027599" y="65293"/>
                  <a:pt x="7221715" y="0"/>
                </a:cubicBezTo>
                <a:cubicBezTo>
                  <a:pt x="7415831" y="-65293"/>
                  <a:pt x="7675357" y="60790"/>
                  <a:pt x="7988101" y="0"/>
                </a:cubicBezTo>
                <a:cubicBezTo>
                  <a:pt x="8300845" y="-60790"/>
                  <a:pt x="8584540" y="30863"/>
                  <a:pt x="8842916" y="0"/>
                </a:cubicBezTo>
                <a:cubicBezTo>
                  <a:pt x="8889512" y="268023"/>
                  <a:pt x="8779234" y="387870"/>
                  <a:pt x="8842916" y="584775"/>
                </a:cubicBezTo>
                <a:cubicBezTo>
                  <a:pt x="8505246" y="668654"/>
                  <a:pt x="8438475" y="569328"/>
                  <a:pt x="8076530" y="584775"/>
                </a:cubicBezTo>
                <a:cubicBezTo>
                  <a:pt x="7714585" y="600222"/>
                  <a:pt x="7522328" y="550537"/>
                  <a:pt x="7310144" y="584775"/>
                </a:cubicBezTo>
                <a:cubicBezTo>
                  <a:pt x="7097960" y="619013"/>
                  <a:pt x="7083070" y="571326"/>
                  <a:pt x="6985904" y="584775"/>
                </a:cubicBezTo>
                <a:cubicBezTo>
                  <a:pt x="6888738" y="598224"/>
                  <a:pt x="6403321" y="504946"/>
                  <a:pt x="6219518" y="584775"/>
                </a:cubicBezTo>
                <a:cubicBezTo>
                  <a:pt x="6035715" y="664604"/>
                  <a:pt x="5871627" y="536999"/>
                  <a:pt x="5629990" y="584775"/>
                </a:cubicBezTo>
                <a:cubicBezTo>
                  <a:pt x="5388353" y="632551"/>
                  <a:pt x="5284892" y="517891"/>
                  <a:pt x="4952033" y="584775"/>
                </a:cubicBezTo>
                <a:cubicBezTo>
                  <a:pt x="4619174" y="651659"/>
                  <a:pt x="4498219" y="575300"/>
                  <a:pt x="4185647" y="584775"/>
                </a:cubicBezTo>
                <a:cubicBezTo>
                  <a:pt x="3873075" y="594250"/>
                  <a:pt x="3754332" y="533348"/>
                  <a:pt x="3507690" y="584775"/>
                </a:cubicBezTo>
                <a:cubicBezTo>
                  <a:pt x="3261048" y="636202"/>
                  <a:pt x="3049142" y="566421"/>
                  <a:pt x="2741304" y="584775"/>
                </a:cubicBezTo>
                <a:cubicBezTo>
                  <a:pt x="2433466" y="603129"/>
                  <a:pt x="2355549" y="551301"/>
                  <a:pt x="2240205" y="584775"/>
                </a:cubicBezTo>
                <a:cubicBezTo>
                  <a:pt x="2124861" y="618249"/>
                  <a:pt x="1807008" y="565381"/>
                  <a:pt x="1473819" y="584775"/>
                </a:cubicBezTo>
                <a:cubicBezTo>
                  <a:pt x="1140630" y="604169"/>
                  <a:pt x="1218195" y="580168"/>
                  <a:pt x="972721" y="584775"/>
                </a:cubicBezTo>
                <a:cubicBezTo>
                  <a:pt x="727247" y="589382"/>
                  <a:pt x="296604" y="487832"/>
                  <a:pt x="0" y="584775"/>
                </a:cubicBezTo>
                <a:cubicBezTo>
                  <a:pt x="-26900" y="405710"/>
                  <a:pt x="66388" y="26050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六、环境改变时光合作用各物质含量的变化分析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980" y="1618429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来源－去路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法</a:t>
            </a:r>
            <a:endParaRPr lang="zh-CN" altLang="zh-CN" sz="2800" b="1" kern="1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 title=""/>
          <p:cNvGrpSpPr/>
          <p:nvPr>
            <p:custDataLst>
              <p:tags r:id="rId10"/>
            </p:custDataLst>
          </p:nvPr>
        </p:nvGrpSpPr>
        <p:grpSpPr>
          <a:xfrm>
            <a:off x="1085850" y="731838"/>
            <a:ext cx="10483260" cy="4061836"/>
            <a:chOff x="1047713" y="-325126"/>
            <a:chExt cx="10483260" cy="4061836"/>
          </a:xfrm>
        </p:grpSpPr>
        <p:grpSp>
          <p:nvGrpSpPr>
            <p:cNvPr id="25" name="组合 24"/>
            <p:cNvGrpSpPr/>
            <p:nvPr>
              <p:custDataLst>
                <p:tags r:id="rId11"/>
              </p:custDataLst>
            </p:nvPr>
          </p:nvGrpSpPr>
          <p:grpSpPr>
            <a:xfrm>
              <a:off x="1047713" y="475622"/>
              <a:ext cx="10483260" cy="3261088"/>
              <a:chOff x="1047713" y="475622"/>
              <a:chExt cx="10483260" cy="3261088"/>
            </a:xfrm>
          </p:grpSpPr>
          <p:sp>
            <p:nvSpPr>
              <p:cNvPr id="37" name="Oval 2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340315" y="1564479"/>
                <a:ext cx="1599000" cy="1476000"/>
              </a:xfrm>
              <a:prstGeom prst="ellipse">
                <a:avLst/>
              </a:prstGeom>
              <a:solidFill>
                <a:srgbClr val="B0FE6A"/>
              </a:solidFill>
              <a:ln w="9525" cap="flat" cmpd="sng">
                <a:solidFill>
                  <a:srgbClr val="0E6254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r>
                  <a:rPr lang="zh-CN" altLang="en-US" sz="2800" b="1">
                    <a:solidFill>
                      <a:srgbClr val="08080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叶绿体</a:t>
                </a:r>
                <a:endParaRPr lang="en-US" altLang="zh-CN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800" b="1">
                    <a:solidFill>
                      <a:srgbClr val="08080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中的色素</a:t>
                </a:r>
                <a:endParaRPr lang="zh-CN" altLang="en-US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2" name="AutoShape 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47713" y="1599467"/>
                <a:ext cx="1219200" cy="1143000"/>
              </a:xfrm>
              <a:prstGeom prst="cloud">
                <a:avLst/>
              </a:prstGeom>
              <a:solidFill>
                <a:schemeClr val="bg1">
                  <a:lumMod val="75000"/>
                </a:schemeClr>
              </a:solidFill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r>
                  <a:rPr lang="zh-CN" altLang="en-US" sz="2800" b="1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可见光</a:t>
                </a:r>
                <a:endParaRPr lang="zh-CN" altLang="en-US" sz="2800" b="1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3" name="AutoShape 4"/>
              <p:cNvSpPr/>
              <p:nvPr>
                <p:custDataLst>
                  <p:tags r:id="rId14"/>
                </p:custDataLst>
              </p:nvPr>
            </p:nvSpPr>
            <p:spPr>
              <a:xfrm>
                <a:off x="2349714" y="2053346"/>
                <a:ext cx="1030459" cy="299736"/>
              </a:xfrm>
              <a:custGeom>
                <a:gdLst>
                  <a:gd name="txL" fmla="*/ 3375 w 21600"/>
                  <a:gd name="txT" fmla="*/ 5400 h 21600"/>
                  <a:gd name="txR" fmla="*/ 18900 w 21600"/>
                  <a:gd name="txB" fmla="*/ 16200 h 21600"/>
                </a:gdLst>
                <a:cxnLst>
                  <a:cxn ang="17694720">
                    <a:pos x="24395113" y="0"/>
                  </a:cxn>
                  <a:cxn ang="11796480">
                    <a:pos x="0" y="2150533"/>
                  </a:cxn>
                  <a:cxn ang="5898240">
                    <a:pos x="24395113" y="4301067"/>
                  </a:cxn>
                  <a:cxn ang="0">
                    <a:pos x="32526815" y="2150533"/>
                  </a:cxn>
                </a:cxnLst>
                <a:rect l="txL" t="txT" r="txR" b="txB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endParaRPr lang="zh-CN" altLang="en-US" sz="2400">
                  <a:solidFill>
                    <a:schemeClr val="accent2"/>
                  </a:solidFill>
                  <a:latin typeface="Tahoma" panose="020b0604030504040204" pitchFamily="2" charset="0"/>
                  <a:ea typeface="黑体" panose="02010609060101010101" charset="-122"/>
                </a:endParaRPr>
              </a:p>
            </p:txBody>
          </p:sp>
          <p:sp>
            <p:nvSpPr>
              <p:cNvPr id="44" name="AutoShape 7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7065700" y="1027967"/>
                <a:ext cx="2564591" cy="2286000"/>
              </a:xfrm>
              <a:custGeom>
                <a:cxnLst>
                  <a:cxn ang="0">
                    <a:pos x="18657034" y="60136516"/>
                  </a:cxn>
                  <a:cxn ang="0">
                    <a:pos x="113267844" y="238832409"/>
                  </a:cxn>
                  <a:cxn ang="0">
                    <a:pos x="20950935" y="61312641"/>
                  </a:cxn>
                  <a:cxn ang="0">
                    <a:pos x="269559039" y="23913463"/>
                  </a:cxn>
                  <a:cxn ang="0">
                    <a:pos x="265085932" y="68156245"/>
                  </a:cxn>
                  <a:cxn ang="0">
                    <a:pos x="214760253" y="64224750"/>
                  </a:cxn>
                </a:cxnLst>
                <a:rect l="0" t="0" r="0" b="0"/>
                <a:pathLst>
                  <a:path w="21600" h="21600">
                    <a:moveTo>
                      <a:pt x="18922" y="4002"/>
                    </a:moveTo>
                    <a:cubicBezTo>
                      <a:pt x="16910" y="1597"/>
                      <a:pt x="13935" y="208"/>
                      <a:pt x="10800" y="208"/>
                    </a:cubicBezTo>
                    <a:cubicBezTo>
                      <a:pt x="4950" y="208"/>
                      <a:pt x="208" y="4950"/>
                      <a:pt x="208" y="10800"/>
                    </a:cubicBezTo>
                    <a:cubicBezTo>
                      <a:pt x="207" y="15919"/>
                      <a:pt x="3869" y="20306"/>
                      <a:pt x="8906" y="21221"/>
                    </a:cubicBezTo>
                    <a:lnTo>
                      <a:pt x="8869" y="21426"/>
                    </a:lnTo>
                    <a:cubicBezTo>
                      <a:pt x="3733" y="20492"/>
                      <a:pt x="0" y="16020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3997" y="-1"/>
                      <a:pt x="17030" y="1416"/>
                      <a:pt x="19082" y="3868"/>
                    </a:cubicBezTo>
                    <a:lnTo>
                      <a:pt x="21152" y="2135"/>
                    </a:lnTo>
                    <a:lnTo>
                      <a:pt x="20801" y="6085"/>
                    </a:lnTo>
                    <a:lnTo>
                      <a:pt x="16852" y="5734"/>
                    </a:lnTo>
                    <a:lnTo>
                      <a:pt x="18922" y="4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49" name="Text Box 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337316" y="2065325"/>
                <a:ext cx="9144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x-none" sz="2800" b="1" baseline="-25000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5</a:t>
                </a:r>
                <a:endParaRPr lang="en-US" altLang="x-none" sz="2800" b="1" baseline="-25000">
                  <a:solidFill>
                    <a:srgbClr val="6600CC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 Box 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094361" y="709710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2C</a:t>
                </a:r>
                <a:r>
                  <a:rPr lang="en-US" altLang="x-none" sz="2800" b="1" baseline="-25000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3</a:t>
                </a:r>
                <a:endParaRPr lang="en-US" altLang="x-none" sz="2800" b="1" baseline="-25000">
                  <a:solidFill>
                    <a:srgbClr val="6600CC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AutoShape 10"/>
              <p:cNvSpPr/>
              <p:nvPr>
                <p:custDataLst>
                  <p:tags r:id="rId18"/>
                </p:custDataLst>
              </p:nvPr>
            </p:nvSpPr>
            <p:spPr>
              <a:xfrm rot="4741040" flipH="1">
                <a:off x="7500000" y="1496231"/>
                <a:ext cx="2441571" cy="1713701"/>
              </a:xfrm>
              <a:custGeom>
                <a:cxnLst>
                  <a:cxn ang="0">
                    <a:pos x="144718865" y="8277732"/>
                  </a:cxn>
                  <a:cxn ang="0">
                    <a:pos x="111136951" y="1333963"/>
                  </a:cxn>
                  <a:cxn ang="0">
                    <a:pos x="143757123" y="9403335"/>
                  </a:cxn>
                  <a:cxn ang="0">
                    <a:pos x="190534553" y="13030024"/>
                  </a:cxn>
                  <a:cxn ang="0">
                    <a:pos x="187190735" y="36582964"/>
                  </a:cxn>
                  <a:cxn ang="0">
                    <a:pos x="151640206" y="34373583"/>
                  </a:cxn>
                </a:cxnLst>
                <a:rect l="0" t="0" r="0" b="0"/>
                <a:pathLst>
                  <a:path w="21600" h="21600">
                    <a:moveTo>
                      <a:pt x="18949" y="4050"/>
                    </a:moveTo>
                    <a:cubicBezTo>
                      <a:pt x="17283" y="2038"/>
                      <a:pt x="14932" y="714"/>
                      <a:pt x="12348" y="331"/>
                    </a:cubicBezTo>
                    <a:lnTo>
                      <a:pt x="12380" y="116"/>
                    </a:lnTo>
                    <a:cubicBezTo>
                      <a:pt x="15017" y="506"/>
                      <a:pt x="17417" y="1857"/>
                      <a:pt x="19117" y="3911"/>
                    </a:cubicBezTo>
                    <a:lnTo>
                      <a:pt x="21197" y="2188"/>
                    </a:lnTo>
                    <a:lnTo>
                      <a:pt x="20825" y="6143"/>
                    </a:lnTo>
                    <a:lnTo>
                      <a:pt x="16870" y="5772"/>
                    </a:lnTo>
                    <a:lnTo>
                      <a:pt x="18949" y="40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52" name="AutoShape 11"/>
              <p:cNvSpPr/>
              <p:nvPr>
                <p:custDataLst>
                  <p:tags r:id="rId19"/>
                </p:custDataLst>
              </p:nvPr>
            </p:nvSpPr>
            <p:spPr>
              <a:xfrm rot="16200000">
                <a:off x="4834546" y="2285083"/>
                <a:ext cx="762000" cy="1714500"/>
              </a:xfrm>
              <a:custGeom>
                <a:cxnLst>
                  <a:cxn ang="0">
                    <a:pos x="15020113" y="466249"/>
                  </a:cxn>
                  <a:cxn ang="0">
                    <a:pos x="1739829" y="38665463"/>
                  </a:cxn>
                  <a:cxn ang="0">
                    <a:pos x="14930507" y="4296886"/>
                  </a:cxn>
                  <a:cxn ang="0">
                    <a:pos x="29818751" y="49080025"/>
                  </a:cxn>
                  <a:cxn ang="0">
                    <a:pos x="27004856" y="71761423"/>
                  </a:cxn>
                  <a:cxn ang="0">
                    <a:pos x="22524615" y="575225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6929" y="611"/>
                      <a:pt x="3392" y="2805"/>
                      <a:pt x="1672" y="6273"/>
                    </a:cubicBezTo>
                    <a:lnTo>
                      <a:pt x="1124" y="6001"/>
                    </a:lnTo>
                    <a:cubicBezTo>
                      <a:pt x="2947" y="2325"/>
                      <a:pt x="6696" y="-1"/>
                      <a:pt x="10800" y="0"/>
                    </a:cubicBezTo>
                    <a:cubicBezTo>
                      <a:pt x="15837" y="0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53" name="AutoShape 12"/>
              <p:cNvSpPr/>
              <p:nvPr>
                <p:custDataLst>
                  <p:tags r:id="rId20"/>
                </p:custDataLst>
              </p:nvPr>
            </p:nvSpPr>
            <p:spPr>
              <a:xfrm rot="16027969" flipH="1" flipV="1">
                <a:off x="5986087" y="2042220"/>
                <a:ext cx="815315" cy="2051446"/>
              </a:xfrm>
              <a:custGeom>
                <a:cxnLst>
                  <a:cxn ang="0">
                    <a:pos x="11223096" y="361033"/>
                  </a:cxn>
                  <a:cxn ang="0">
                    <a:pos x="454237" y="29068672"/>
                  </a:cxn>
                  <a:cxn ang="0">
                    <a:pos x="11348791" y="1831883"/>
                  </a:cxn>
                  <a:cxn ang="0">
                    <a:pos x="29818751" y="19001831"/>
                  </a:cxn>
                  <a:cxn ang="0">
                    <a:pos x="27004856" y="27783178"/>
                  </a:cxn>
                  <a:cxn ang="0">
                    <a:pos x="22524615" y="222704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5173" y="612"/>
                      <a:pt x="612" y="5173"/>
                      <a:pt x="612" y="10800"/>
                    </a:cubicBezTo>
                    <a:cubicBezTo>
                      <a:pt x="611" y="11162"/>
                      <a:pt x="631" y="11524"/>
                      <a:pt x="669" y="11885"/>
                    </a:cubicBezTo>
                    <a:lnTo>
                      <a:pt x="61" y="11950"/>
                    </a:lnTo>
                    <a:cubicBezTo>
                      <a:pt x="20" y="11568"/>
                      <a:pt x="0" y="111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5837" y="-1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54" name="Text Box 1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908640" y="3213526"/>
                <a:ext cx="150495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ADP+Pi</a:t>
                </a:r>
                <a:endParaRPr lang="en-US" altLang="x-none" sz="2800" b="1">
                  <a:solidFill>
                    <a:srgbClr val="080808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 Box 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311237" y="2480875"/>
                <a:ext cx="9906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ATP</a:t>
                </a:r>
                <a:endParaRPr lang="en-US" altLang="x-none" sz="2800" b="1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48" name="Text Box 1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090287" y="475623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x-none" sz="2800" b="1" baseline="-25000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</a:t>
                </a:r>
                <a:endParaRPr lang="en-US" altLang="x-none" sz="2800" b="1">
                  <a:solidFill>
                    <a:srgbClr val="660033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49" name="Text Box 1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830183" y="475622"/>
                <a:ext cx="715963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x-none" sz="2800" b="1" baseline="-25000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x-none" sz="2800" b="1" baseline="-25000">
                  <a:solidFill>
                    <a:srgbClr val="C24EC5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50" name="Text Box 17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4675964" y="1263672"/>
                <a:ext cx="685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r>
                  <a:rPr lang="en-US" altLang="x-none" sz="2400" b="1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x-none" sz="2400" b="1" baseline="30000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+</a:t>
                </a:r>
                <a:endParaRPr lang="en-US" altLang="x-none" sz="2400" b="1" baseline="30000">
                  <a:solidFill>
                    <a:srgbClr val="C24EC5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51" name="Text Box 19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7836115" y="1875987"/>
                <a:ext cx="1447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080808"/>
                    </a:solidFill>
                    <a:latin typeface="+mn-ea"/>
                    <a:ea typeface="+mn-ea"/>
                  </a:rPr>
                  <a:t>多种酶</a:t>
                </a:r>
                <a:endParaRPr lang="zh-CN" altLang="en-US" sz="2400" b="1">
                  <a:solidFill>
                    <a:srgbClr val="080808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752" name="Text Box 2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5463639" y="2863015"/>
                <a:ext cx="685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080808"/>
                    </a:solidFill>
                    <a:latin typeface="+mn-ea"/>
                    <a:ea typeface="+mn-ea"/>
                  </a:rPr>
                  <a:t>酶</a:t>
                </a:r>
                <a:endParaRPr lang="zh-CN" altLang="en-US" sz="2400" b="1">
                  <a:solidFill>
                    <a:srgbClr val="080808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753" name="AutoShape 21"/>
              <p:cNvSpPr/>
              <p:nvPr>
                <p:custDataLst>
                  <p:tags r:id="rId28"/>
                </p:custDataLst>
              </p:nvPr>
            </p:nvSpPr>
            <p:spPr>
              <a:xfrm>
                <a:off x="8604274" y="3266088"/>
                <a:ext cx="1113774" cy="117109"/>
              </a:xfrm>
              <a:prstGeom prst="rightArrow">
                <a:avLst>
                  <a:gd name="adj1" fmla="val 50000"/>
                  <a:gd name="adj2" fmla="val 199351"/>
                </a:avLst>
              </a:pr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1754" name="Text Box 22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9718048" y="3040479"/>
                <a:ext cx="149225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(CH</a:t>
                </a:r>
                <a:r>
                  <a:rPr lang="en-US" altLang="x-none" sz="2800" b="1" baseline="-25000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O)</a:t>
                </a:r>
                <a:endParaRPr lang="en-US" altLang="x-none" sz="2800" b="1">
                  <a:solidFill>
                    <a:srgbClr val="660033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55" name="Text Box 23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10464173" y="1232894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CO</a:t>
                </a:r>
                <a:r>
                  <a:rPr lang="en-US" altLang="x-none" sz="2800" b="1" baseline="-25000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x-none" sz="2800" b="1" baseline="-25000">
                  <a:solidFill>
                    <a:srgbClr val="0033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56" name="AutoShape 24"/>
              <p:cNvSpPr/>
              <p:nvPr>
                <p:custDataLst>
                  <p:tags r:id="rId31"/>
                </p:custDataLst>
              </p:nvPr>
            </p:nvSpPr>
            <p:spPr>
              <a:xfrm>
                <a:off x="9322016" y="1480559"/>
                <a:ext cx="1066799" cy="118908"/>
              </a:xfrm>
              <a:prstGeom prst="leftArrow">
                <a:avLst>
                  <a:gd name="adj1" fmla="val 50000"/>
                  <a:gd name="adj2" fmla="val 112500"/>
                </a:avLst>
              </a:pr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1757" name="Text Box 25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2357665" y="1686634"/>
                <a:ext cx="8382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吸收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1758" name="Text Box 26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828864" y="1012467"/>
                <a:ext cx="883419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光解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1759" name="Text Box 28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9465087" y="1056135"/>
                <a:ext cx="8382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固定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1760" name="Text Box 29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7217873" y="1777225"/>
                <a:ext cx="573087" cy="8309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还原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1764" name="TextBox 30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5181612" y="2040869"/>
                <a:ext cx="1494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NADP</a:t>
                </a:r>
                <a:r>
                  <a:rPr lang="en-US" altLang="zh-CN" sz="2800" b="1" baseline="30000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+</a:t>
                </a:r>
                <a:endParaRPr lang="zh-CN" altLang="en-US" sz="2800" b="1" baseline="30000">
                  <a:solidFill>
                    <a:srgbClr val="080808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65" name="AutoShape 11"/>
              <p:cNvSpPr/>
              <p:nvPr>
                <p:custDataLst>
                  <p:tags r:id="rId37"/>
                </p:custDataLst>
              </p:nvPr>
            </p:nvSpPr>
            <p:spPr>
              <a:xfrm rot="16200000">
                <a:off x="4901489" y="1519942"/>
                <a:ext cx="863307" cy="946792"/>
              </a:xfrm>
              <a:custGeom>
                <a:cxnLst>
                  <a:cxn ang="0">
                    <a:pos x="15020113" y="466249"/>
                  </a:cxn>
                  <a:cxn ang="0">
                    <a:pos x="1739829" y="38665463"/>
                  </a:cxn>
                  <a:cxn ang="0">
                    <a:pos x="14930507" y="4296886"/>
                  </a:cxn>
                  <a:cxn ang="0">
                    <a:pos x="29818751" y="49080025"/>
                  </a:cxn>
                  <a:cxn ang="0">
                    <a:pos x="27004856" y="71761423"/>
                  </a:cxn>
                  <a:cxn ang="0">
                    <a:pos x="22524615" y="575225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6929" y="611"/>
                      <a:pt x="3392" y="2805"/>
                      <a:pt x="1672" y="6273"/>
                    </a:cubicBezTo>
                    <a:lnTo>
                      <a:pt x="1124" y="6001"/>
                    </a:lnTo>
                    <a:cubicBezTo>
                      <a:pt x="2947" y="2325"/>
                      <a:pt x="6696" y="-1"/>
                      <a:pt x="10800" y="0"/>
                    </a:cubicBezTo>
                    <a:cubicBezTo>
                      <a:pt x="15837" y="0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1766" name="AutoShape 36"/>
              <p:cNvSpPr/>
              <p:nvPr>
                <p:custDataLst>
                  <p:tags r:id="rId38"/>
                </p:custDataLst>
              </p:nvPr>
            </p:nvSpPr>
            <p:spPr>
              <a:xfrm rot="17286268" flipH="1" flipV="1">
                <a:off x="6285433" y="1498918"/>
                <a:ext cx="741801" cy="950930"/>
              </a:xfrm>
              <a:custGeom>
                <a:cxnLst>
                  <a:cxn ang="0">
                    <a:pos x="11223096" y="361033"/>
                  </a:cxn>
                  <a:cxn ang="0">
                    <a:pos x="454237" y="29068672"/>
                  </a:cxn>
                  <a:cxn ang="0">
                    <a:pos x="11348791" y="1831883"/>
                  </a:cxn>
                  <a:cxn ang="0">
                    <a:pos x="29818751" y="19001831"/>
                  </a:cxn>
                  <a:cxn ang="0">
                    <a:pos x="27004856" y="27783178"/>
                  </a:cxn>
                  <a:cxn ang="0">
                    <a:pos x="22524615" y="222704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5173" y="612"/>
                      <a:pt x="612" y="5173"/>
                      <a:pt x="612" y="10800"/>
                    </a:cubicBezTo>
                    <a:cubicBezTo>
                      <a:pt x="611" y="11162"/>
                      <a:pt x="631" y="11524"/>
                      <a:pt x="669" y="11885"/>
                    </a:cubicBezTo>
                    <a:lnTo>
                      <a:pt x="61" y="11950"/>
                    </a:lnTo>
                    <a:cubicBezTo>
                      <a:pt x="20" y="11568"/>
                      <a:pt x="0" y="111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5837" y="-1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1767" name="TextBox 33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5311237" y="1337857"/>
                <a:ext cx="15558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NADPH</a:t>
                </a:r>
                <a:endParaRPr lang="zh-CN" altLang="en-US" sz="2800" b="1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768" name="直接箭头连接符 34"/>
              <p:cNvCxnSpPr/>
              <p:nvPr>
                <p:custDataLst>
                  <p:tags r:id="rId40"/>
                </p:custDataLst>
              </p:nvPr>
            </p:nvCxnSpPr>
            <p:spPr bwMode="auto">
              <a:xfrm>
                <a:off x="4358296" y="1540013"/>
                <a:ext cx="550344" cy="21606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E6254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0" name="AutoShape 5"/>
            <p:cNvSpPr/>
            <p:nvPr>
              <p:custDataLst>
                <p:tags r:id="rId41"/>
              </p:custDataLst>
            </p:nvPr>
          </p:nvSpPr>
          <p:spPr>
            <a:xfrm rot="-21324412" flipV="1">
              <a:off x="3414553" y="-325126"/>
              <a:ext cx="1472162" cy="1905000"/>
            </a:xfrm>
            <a:custGeom>
              <a:cxnLst>
                <a:cxn ang="0">
                  <a:pos x="28777409" y="93310"/>
                </a:cxn>
                <a:cxn ang="0">
                  <a:pos x="3981821" y="45510621"/>
                </a:cxn>
                <a:cxn ang="0">
                  <a:pos x="28830590" y="3157979"/>
                </a:cxn>
                <a:cxn ang="0">
                  <a:pos x="61811010" y="26243846"/>
                </a:cxn>
                <a:cxn ang="0">
                  <a:pos x="59500881" y="57457976"/>
                </a:cxn>
                <a:cxn ang="0">
                  <a:pos x="48261001" y="51033190"/>
                </a:cxn>
              </a:cxnLst>
              <a:rect l="0" t="0" r="0" b="0"/>
              <a:pathLst>
                <a:path w="21600" h="21600">
                  <a:moveTo>
                    <a:pt x="19490" y="5076"/>
                  </a:moveTo>
                  <a:cubicBezTo>
                    <a:pt x="17565" y="2153"/>
                    <a:pt x="14299" y="394"/>
                    <a:pt x="10800" y="394"/>
                  </a:cubicBezTo>
                  <a:cubicBezTo>
                    <a:pt x="6940" y="393"/>
                    <a:pt x="3398" y="2529"/>
                    <a:pt x="1596" y="5943"/>
                  </a:cubicBezTo>
                  <a:lnTo>
                    <a:pt x="1248" y="5759"/>
                  </a:lnTo>
                  <a:cubicBezTo>
                    <a:pt x="3118" y="2216"/>
                    <a:pt x="6794" y="-1"/>
                    <a:pt x="10800" y="0"/>
                  </a:cubicBezTo>
                  <a:cubicBezTo>
                    <a:pt x="14432" y="0"/>
                    <a:pt x="17821" y="1826"/>
                    <a:pt x="19819" y="4859"/>
                  </a:cubicBezTo>
                  <a:lnTo>
                    <a:pt x="22074" y="3374"/>
                  </a:lnTo>
                  <a:lnTo>
                    <a:pt x="21249" y="7387"/>
                  </a:lnTo>
                  <a:lnTo>
                    <a:pt x="17235" y="6561"/>
                  </a:lnTo>
                  <a:lnTo>
                    <a:pt x="19490" y="5076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 cap="flat" cmpd="sng">
              <a:solidFill>
                <a:schemeClr val="accent6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31769" name="表格 31768" title=""/>
          <p:cNvGraphicFramePr>
            <a:graphicFrameLocks noGrp="1"/>
          </p:cNvGraphicFramePr>
          <p:nvPr>
            <p:custDataLst>
              <p:tags r:id="rId42"/>
            </p:custDataLst>
          </p:nvPr>
        </p:nvGraphicFramePr>
        <p:xfrm>
          <a:off x="1287837" y="4964404"/>
          <a:ext cx="9358251" cy="1793235"/>
        </p:xfrm>
        <a:graphic>
          <a:graphicData uri="http://schemas.openxmlformats.org/drawingml/2006/table">
            <a:tbl>
              <a:tblPr/>
              <a:tblGrid>
                <a:gridCol w="2509580"/>
                <a:gridCol w="2683071"/>
                <a:gridCol w="1103085"/>
                <a:gridCol w="1103086"/>
                <a:gridCol w="1959429"/>
              </a:tblGrid>
              <a:tr h="541020"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浓度不变</a:t>
                      </a:r>
                      <a:endParaRPr lang="zh-CN" altLang="en-US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Bef>
                          <a:spcPct val="50000"/>
                        </a:spcBef>
                        <a:buFont typeface="Wingdings 2" panose="05020102010507070707" pitchFamily="18" charset="2"/>
                      </a:pPr>
                      <a:r>
                        <a:rPr kumimoji="1"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NADPH</a:t>
                      </a:r>
                      <a:r>
                        <a:rPr kumimoji="0"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ATP</a:t>
                      </a:r>
                      <a:endParaRPr lang="en-US" altLang="zh-CN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3</a:t>
                      </a:r>
                      <a:endParaRPr lang="en-US" altLang="zh-CN" sz="2800" b="1" baseline="-250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800" b="1" baseline="-250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CH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O</a:t>
                      </a: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7860"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光照减弱</a:t>
                      </a:r>
                      <a:endParaRPr lang="zh-CN" altLang="zh-CN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355"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光照增强</a:t>
                      </a:r>
                      <a:endParaRPr lang="zh-CN" altLang="zh-CN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779" name="文本框 31778" title=""/>
          <p:cNvSpPr txBox="1"/>
          <p:nvPr>
            <p:custDataLst>
              <p:tags r:id="rId43"/>
            </p:custDataLst>
          </p:nvPr>
        </p:nvSpPr>
        <p:spPr>
          <a:xfrm>
            <a:off x="4683457" y="5503537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0" name="文本框 31779" title=""/>
          <p:cNvSpPr txBox="1"/>
          <p:nvPr>
            <p:custDataLst>
              <p:tags r:id="rId44"/>
            </p:custDataLst>
          </p:nvPr>
        </p:nvSpPr>
        <p:spPr>
          <a:xfrm>
            <a:off x="7588217" y="5543067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1" name="文本框 31780" title=""/>
          <p:cNvSpPr txBox="1"/>
          <p:nvPr>
            <p:custDataLst>
              <p:tags r:id="rId45"/>
            </p:custDataLst>
          </p:nvPr>
        </p:nvSpPr>
        <p:spPr>
          <a:xfrm>
            <a:off x="9202033" y="5503536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2" name="文本框 31781" title=""/>
          <p:cNvSpPr txBox="1"/>
          <p:nvPr>
            <p:custDataLst>
              <p:tags r:id="rId46"/>
            </p:custDataLst>
          </p:nvPr>
        </p:nvSpPr>
        <p:spPr>
          <a:xfrm>
            <a:off x="6533611" y="6137721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5" name="文本框 31784" title=""/>
          <p:cNvSpPr txBox="1"/>
          <p:nvPr>
            <p:custDataLst>
              <p:tags r:id="rId47"/>
            </p:custDataLst>
          </p:nvPr>
        </p:nvSpPr>
        <p:spPr>
          <a:xfrm>
            <a:off x="6515183" y="5510981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7" name="文本框 31786" title=""/>
          <p:cNvSpPr txBox="1"/>
          <p:nvPr>
            <p:custDataLst>
              <p:tags r:id="rId48"/>
            </p:custDataLst>
          </p:nvPr>
        </p:nvSpPr>
        <p:spPr>
          <a:xfrm>
            <a:off x="4683457" y="6157508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8" name="文本框 31787" title=""/>
          <p:cNvSpPr txBox="1"/>
          <p:nvPr>
            <p:custDataLst>
              <p:tags r:id="rId49"/>
            </p:custDataLst>
          </p:nvPr>
        </p:nvSpPr>
        <p:spPr>
          <a:xfrm>
            <a:off x="7588217" y="6153960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789" name="文本框 31788" title=""/>
          <p:cNvSpPr txBox="1"/>
          <p:nvPr>
            <p:custDataLst>
              <p:tags r:id="rId50"/>
            </p:custDataLst>
          </p:nvPr>
        </p:nvSpPr>
        <p:spPr>
          <a:xfrm>
            <a:off x="9262427" y="6168718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79" grpId="0"/>
      <p:bldP spid="31780" grpId="0"/>
      <p:bldP spid="31781" grpId="0"/>
      <p:bldP spid="31782" grpId="0"/>
      <p:bldP spid="31785" grpId="0"/>
      <p:bldP spid="31787" grpId="0"/>
      <p:bldP spid="31788" grpId="0"/>
      <p:bldP spid="317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17823"/>
            <a:ext cx="8842916" cy="584775"/>
          </a:xfrm>
          <a:custGeom>
            <a:gdLst>
              <a:gd name="connsiteX0" fmla="*/ 0 w 8842916"/>
              <a:gd name="connsiteY0" fmla="*/ 0 h 584775"/>
              <a:gd name="connsiteX1" fmla="*/ 501099 w 8842916"/>
              <a:gd name="connsiteY1" fmla="*/ 0 h 584775"/>
              <a:gd name="connsiteX2" fmla="*/ 1179055 w 8842916"/>
              <a:gd name="connsiteY2" fmla="*/ 0 h 584775"/>
              <a:gd name="connsiteX3" fmla="*/ 1945442 w 8842916"/>
              <a:gd name="connsiteY3" fmla="*/ 0 h 584775"/>
              <a:gd name="connsiteX4" fmla="*/ 2446540 w 8842916"/>
              <a:gd name="connsiteY4" fmla="*/ 0 h 584775"/>
              <a:gd name="connsiteX5" fmla="*/ 2770780 w 8842916"/>
              <a:gd name="connsiteY5" fmla="*/ 0 h 584775"/>
              <a:gd name="connsiteX6" fmla="*/ 3095021 w 8842916"/>
              <a:gd name="connsiteY6" fmla="*/ 0 h 584775"/>
              <a:gd name="connsiteX7" fmla="*/ 3861407 w 8842916"/>
              <a:gd name="connsiteY7" fmla="*/ 0 h 584775"/>
              <a:gd name="connsiteX8" fmla="*/ 4274076 w 8842916"/>
              <a:gd name="connsiteY8" fmla="*/ 0 h 584775"/>
              <a:gd name="connsiteX9" fmla="*/ 4863604 w 8842916"/>
              <a:gd name="connsiteY9" fmla="*/ 0 h 584775"/>
              <a:gd name="connsiteX10" fmla="*/ 5629990 w 8842916"/>
              <a:gd name="connsiteY10" fmla="*/ 0 h 584775"/>
              <a:gd name="connsiteX11" fmla="*/ 5954230 w 8842916"/>
              <a:gd name="connsiteY11" fmla="*/ 0 h 584775"/>
              <a:gd name="connsiteX12" fmla="*/ 6632187 w 8842916"/>
              <a:gd name="connsiteY12" fmla="*/ 0 h 584775"/>
              <a:gd name="connsiteX13" fmla="*/ 7221715 w 8842916"/>
              <a:gd name="connsiteY13" fmla="*/ 0 h 584775"/>
              <a:gd name="connsiteX14" fmla="*/ 7988101 w 8842916"/>
              <a:gd name="connsiteY14" fmla="*/ 0 h 584775"/>
              <a:gd name="connsiteX15" fmla="*/ 8842916 w 8842916"/>
              <a:gd name="connsiteY15" fmla="*/ 0 h 584775"/>
              <a:gd name="connsiteX16" fmla="*/ 8842916 w 8842916"/>
              <a:gd name="connsiteY16" fmla="*/ 584775 h 584775"/>
              <a:gd name="connsiteX17" fmla="*/ 8076530 w 8842916"/>
              <a:gd name="connsiteY17" fmla="*/ 584775 h 584775"/>
              <a:gd name="connsiteX18" fmla="*/ 7310144 w 8842916"/>
              <a:gd name="connsiteY18" fmla="*/ 584775 h 584775"/>
              <a:gd name="connsiteX19" fmla="*/ 6985904 w 8842916"/>
              <a:gd name="connsiteY19" fmla="*/ 584775 h 584775"/>
              <a:gd name="connsiteX20" fmla="*/ 6219518 w 8842916"/>
              <a:gd name="connsiteY20" fmla="*/ 584775 h 584775"/>
              <a:gd name="connsiteX21" fmla="*/ 5629990 w 8842916"/>
              <a:gd name="connsiteY21" fmla="*/ 584775 h 584775"/>
              <a:gd name="connsiteX22" fmla="*/ 4952033 w 8842916"/>
              <a:gd name="connsiteY22" fmla="*/ 584775 h 584775"/>
              <a:gd name="connsiteX23" fmla="*/ 4185647 w 8842916"/>
              <a:gd name="connsiteY23" fmla="*/ 584775 h 584775"/>
              <a:gd name="connsiteX24" fmla="*/ 3507690 w 8842916"/>
              <a:gd name="connsiteY24" fmla="*/ 584775 h 584775"/>
              <a:gd name="connsiteX25" fmla="*/ 2741304 w 8842916"/>
              <a:gd name="connsiteY25" fmla="*/ 584775 h 584775"/>
              <a:gd name="connsiteX26" fmla="*/ 2240205 w 8842916"/>
              <a:gd name="connsiteY26" fmla="*/ 584775 h 584775"/>
              <a:gd name="connsiteX27" fmla="*/ 1473819 w 8842916"/>
              <a:gd name="connsiteY27" fmla="*/ 584775 h 584775"/>
              <a:gd name="connsiteX28" fmla="*/ 972721 w 8842916"/>
              <a:gd name="connsiteY28" fmla="*/ 584775 h 584775"/>
              <a:gd name="connsiteX29" fmla="*/ 0 w 8842916"/>
              <a:gd name="connsiteY29" fmla="*/ 584775 h 584775"/>
              <a:gd name="connsiteX30" fmla="*/ 0 w 8842916"/>
              <a:gd name="connsiteY30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842916" h="584775" extrusionOk="0">
                <a:moveTo>
                  <a:pt x="0" y="0"/>
                </a:moveTo>
                <a:cubicBezTo>
                  <a:pt x="118045" y="-30381"/>
                  <a:pt x="256074" y="20047"/>
                  <a:pt x="501099" y="0"/>
                </a:cubicBezTo>
                <a:cubicBezTo>
                  <a:pt x="746124" y="-20047"/>
                  <a:pt x="1017922" y="32464"/>
                  <a:pt x="1179055" y="0"/>
                </a:cubicBezTo>
                <a:cubicBezTo>
                  <a:pt x="1340188" y="-32464"/>
                  <a:pt x="1703341" y="75205"/>
                  <a:pt x="1945442" y="0"/>
                </a:cubicBezTo>
                <a:cubicBezTo>
                  <a:pt x="2187543" y="-75205"/>
                  <a:pt x="2254554" y="58915"/>
                  <a:pt x="2446540" y="0"/>
                </a:cubicBezTo>
                <a:cubicBezTo>
                  <a:pt x="2638526" y="-58915"/>
                  <a:pt x="2664069" y="8432"/>
                  <a:pt x="2770780" y="0"/>
                </a:cubicBezTo>
                <a:cubicBezTo>
                  <a:pt x="2877491" y="-8432"/>
                  <a:pt x="2945320" y="5148"/>
                  <a:pt x="3095021" y="0"/>
                </a:cubicBezTo>
                <a:cubicBezTo>
                  <a:pt x="3244722" y="-5148"/>
                  <a:pt x="3668444" y="12519"/>
                  <a:pt x="3861407" y="0"/>
                </a:cubicBezTo>
                <a:cubicBezTo>
                  <a:pt x="4054370" y="-12519"/>
                  <a:pt x="4075316" y="14498"/>
                  <a:pt x="4274076" y="0"/>
                </a:cubicBezTo>
                <a:cubicBezTo>
                  <a:pt x="4472836" y="-14498"/>
                  <a:pt x="4672443" y="31513"/>
                  <a:pt x="4863604" y="0"/>
                </a:cubicBezTo>
                <a:cubicBezTo>
                  <a:pt x="5054765" y="-31513"/>
                  <a:pt x="5449541" y="53139"/>
                  <a:pt x="5629990" y="0"/>
                </a:cubicBezTo>
                <a:cubicBezTo>
                  <a:pt x="5810439" y="-53139"/>
                  <a:pt x="5805905" y="8421"/>
                  <a:pt x="5954230" y="0"/>
                </a:cubicBezTo>
                <a:cubicBezTo>
                  <a:pt x="6102555" y="-8421"/>
                  <a:pt x="6400352" y="9768"/>
                  <a:pt x="6632187" y="0"/>
                </a:cubicBezTo>
                <a:cubicBezTo>
                  <a:pt x="6864022" y="-9768"/>
                  <a:pt x="7027599" y="65293"/>
                  <a:pt x="7221715" y="0"/>
                </a:cubicBezTo>
                <a:cubicBezTo>
                  <a:pt x="7415831" y="-65293"/>
                  <a:pt x="7675357" y="60790"/>
                  <a:pt x="7988101" y="0"/>
                </a:cubicBezTo>
                <a:cubicBezTo>
                  <a:pt x="8300845" y="-60790"/>
                  <a:pt x="8584540" y="30863"/>
                  <a:pt x="8842916" y="0"/>
                </a:cubicBezTo>
                <a:cubicBezTo>
                  <a:pt x="8889512" y="268023"/>
                  <a:pt x="8779234" y="387870"/>
                  <a:pt x="8842916" y="584775"/>
                </a:cubicBezTo>
                <a:cubicBezTo>
                  <a:pt x="8505246" y="668654"/>
                  <a:pt x="8438475" y="569328"/>
                  <a:pt x="8076530" y="584775"/>
                </a:cubicBezTo>
                <a:cubicBezTo>
                  <a:pt x="7714585" y="600222"/>
                  <a:pt x="7522328" y="550537"/>
                  <a:pt x="7310144" y="584775"/>
                </a:cubicBezTo>
                <a:cubicBezTo>
                  <a:pt x="7097960" y="619013"/>
                  <a:pt x="7083070" y="571326"/>
                  <a:pt x="6985904" y="584775"/>
                </a:cubicBezTo>
                <a:cubicBezTo>
                  <a:pt x="6888738" y="598224"/>
                  <a:pt x="6403321" y="504946"/>
                  <a:pt x="6219518" y="584775"/>
                </a:cubicBezTo>
                <a:cubicBezTo>
                  <a:pt x="6035715" y="664604"/>
                  <a:pt x="5871627" y="536999"/>
                  <a:pt x="5629990" y="584775"/>
                </a:cubicBezTo>
                <a:cubicBezTo>
                  <a:pt x="5388353" y="632551"/>
                  <a:pt x="5284892" y="517891"/>
                  <a:pt x="4952033" y="584775"/>
                </a:cubicBezTo>
                <a:cubicBezTo>
                  <a:pt x="4619174" y="651659"/>
                  <a:pt x="4498219" y="575300"/>
                  <a:pt x="4185647" y="584775"/>
                </a:cubicBezTo>
                <a:cubicBezTo>
                  <a:pt x="3873075" y="594250"/>
                  <a:pt x="3754332" y="533348"/>
                  <a:pt x="3507690" y="584775"/>
                </a:cubicBezTo>
                <a:cubicBezTo>
                  <a:pt x="3261048" y="636202"/>
                  <a:pt x="3049142" y="566421"/>
                  <a:pt x="2741304" y="584775"/>
                </a:cubicBezTo>
                <a:cubicBezTo>
                  <a:pt x="2433466" y="603129"/>
                  <a:pt x="2355549" y="551301"/>
                  <a:pt x="2240205" y="584775"/>
                </a:cubicBezTo>
                <a:cubicBezTo>
                  <a:pt x="2124861" y="618249"/>
                  <a:pt x="1807008" y="565381"/>
                  <a:pt x="1473819" y="584775"/>
                </a:cubicBezTo>
                <a:cubicBezTo>
                  <a:pt x="1140630" y="604169"/>
                  <a:pt x="1218195" y="580168"/>
                  <a:pt x="972721" y="584775"/>
                </a:cubicBezTo>
                <a:cubicBezTo>
                  <a:pt x="727247" y="589382"/>
                  <a:pt x="296604" y="487832"/>
                  <a:pt x="0" y="584775"/>
                </a:cubicBezTo>
                <a:cubicBezTo>
                  <a:pt x="-26900" y="405710"/>
                  <a:pt x="66388" y="26050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五、环境改变时光合作用各物质含量的变化分析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26693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来源－去路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法</a:t>
            </a:r>
            <a:endParaRPr lang="zh-CN" altLang="zh-CN" sz="2800" b="1" kern="1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 title=""/>
          <p:cNvGrpSpPr/>
          <p:nvPr>
            <p:custDataLst>
              <p:tags r:id="rId6"/>
            </p:custDataLst>
          </p:nvPr>
        </p:nvGrpSpPr>
        <p:grpSpPr>
          <a:xfrm>
            <a:off x="1150534" y="443196"/>
            <a:ext cx="10483260" cy="4061836"/>
            <a:chOff x="1047713" y="-325126"/>
            <a:chExt cx="10483260" cy="4061836"/>
          </a:xfrm>
        </p:grpSpPr>
        <p:grpSp>
          <p:nvGrpSpPr>
            <p:cNvPr id="5" name="组合 4"/>
            <p:cNvGrpSpPr/>
            <p:nvPr>
              <p:custDataLst>
                <p:tags r:id="rId7"/>
              </p:custDataLst>
            </p:nvPr>
          </p:nvGrpSpPr>
          <p:grpSpPr>
            <a:xfrm>
              <a:off x="1047713" y="475622"/>
              <a:ext cx="10483260" cy="3261088"/>
              <a:chOff x="1047713" y="475622"/>
              <a:chExt cx="10483260" cy="3261088"/>
            </a:xfrm>
          </p:grpSpPr>
          <p:sp>
            <p:nvSpPr>
              <p:cNvPr id="7" name="Oval 2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340315" y="1564479"/>
                <a:ext cx="1599000" cy="1476000"/>
              </a:xfrm>
              <a:prstGeom prst="ellipse">
                <a:avLst/>
              </a:prstGeom>
              <a:solidFill>
                <a:srgbClr val="B0FE6A"/>
              </a:solidFill>
              <a:ln w="9525" cap="flat" cmpd="sng">
                <a:solidFill>
                  <a:srgbClr val="0E6254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r>
                  <a:rPr lang="zh-CN" altLang="en-US" sz="2800" b="1">
                    <a:solidFill>
                      <a:srgbClr val="08080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叶绿体</a:t>
                </a:r>
                <a:endParaRPr lang="en-US" altLang="zh-CN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800" b="1">
                    <a:solidFill>
                      <a:srgbClr val="08080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中的色素</a:t>
                </a:r>
                <a:endParaRPr lang="zh-CN" altLang="en-US" sz="2800" b="1">
                  <a:solidFill>
                    <a:srgbClr val="08080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" name="AutoShape 3"/>
              <p:cNvSpPr/>
              <p:nvPr>
                <p:custDataLst>
                  <p:tags r:id="rId9"/>
                </p:custDataLst>
              </p:nvPr>
            </p:nvSpPr>
            <p:spPr>
              <a:xfrm>
                <a:off x="1047713" y="1599467"/>
                <a:ext cx="1219200" cy="1143000"/>
              </a:xfrm>
              <a:prstGeom prst="cloud">
                <a:avLst/>
              </a:prstGeom>
              <a:solidFill>
                <a:schemeClr val="bg1">
                  <a:lumMod val="75000"/>
                </a:schemeClr>
              </a:solidFill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r>
                  <a:rPr lang="zh-CN" altLang="en-US" sz="2800" b="1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可见光</a:t>
                </a:r>
                <a:endParaRPr lang="zh-CN" altLang="en-US" sz="2800" b="1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9" name="AutoShape 4"/>
              <p:cNvSpPr/>
              <p:nvPr>
                <p:custDataLst>
                  <p:tags r:id="rId10"/>
                </p:custDataLst>
              </p:nvPr>
            </p:nvSpPr>
            <p:spPr>
              <a:xfrm>
                <a:off x="2349714" y="2053346"/>
                <a:ext cx="1030459" cy="299736"/>
              </a:xfrm>
              <a:custGeom>
                <a:gdLst>
                  <a:gd name="txL" fmla="*/ 3375 w 21600"/>
                  <a:gd name="txT" fmla="*/ 5400 h 21600"/>
                  <a:gd name="txR" fmla="*/ 18900 w 21600"/>
                  <a:gd name="txB" fmla="*/ 16200 h 21600"/>
                </a:gdLst>
                <a:cxnLst>
                  <a:cxn ang="17694720">
                    <a:pos x="24395113" y="0"/>
                  </a:cxn>
                  <a:cxn ang="11796480">
                    <a:pos x="0" y="2150533"/>
                  </a:cxn>
                  <a:cxn ang="5898240">
                    <a:pos x="24395113" y="4301067"/>
                  </a:cxn>
                  <a:cxn ang="0">
                    <a:pos x="32526815" y="2150533"/>
                  </a:cxn>
                </a:cxnLst>
                <a:rect l="txL" t="txT" r="txR" b="txB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1404" tIns="45702" rIns="91404" bIns="45702" anchor="ctr"/>
              <a:lstStyle/>
              <a:p>
                <a:pPr algn="ctr"/>
                <a:endParaRPr lang="zh-CN" altLang="en-US" sz="2400">
                  <a:solidFill>
                    <a:schemeClr val="accent2"/>
                  </a:solidFill>
                  <a:latin typeface="Tahoma" panose="020b0604030504040204" pitchFamily="2" charset="0"/>
                  <a:ea typeface="黑体" panose="02010609060101010101" charset="-122"/>
                </a:endParaRPr>
              </a:p>
            </p:txBody>
          </p:sp>
          <p:sp>
            <p:nvSpPr>
              <p:cNvPr id="10" name="AutoShape 7"/>
              <p:cNvSpPr/>
              <p:nvPr>
                <p:custDataLst>
                  <p:tags r:id="rId11"/>
                </p:custDataLst>
              </p:nvPr>
            </p:nvSpPr>
            <p:spPr>
              <a:xfrm flipV="1">
                <a:off x="7065700" y="1027967"/>
                <a:ext cx="2564591" cy="2286000"/>
              </a:xfrm>
              <a:custGeom>
                <a:cxnLst>
                  <a:cxn ang="0">
                    <a:pos x="18657034" y="60136516"/>
                  </a:cxn>
                  <a:cxn ang="0">
                    <a:pos x="113267844" y="238832409"/>
                  </a:cxn>
                  <a:cxn ang="0">
                    <a:pos x="20950935" y="61312641"/>
                  </a:cxn>
                  <a:cxn ang="0">
                    <a:pos x="269559039" y="23913463"/>
                  </a:cxn>
                  <a:cxn ang="0">
                    <a:pos x="265085932" y="68156245"/>
                  </a:cxn>
                  <a:cxn ang="0">
                    <a:pos x="214760253" y="64224750"/>
                  </a:cxn>
                </a:cxnLst>
                <a:rect l="0" t="0" r="0" b="0"/>
                <a:pathLst>
                  <a:path w="21600" h="21600">
                    <a:moveTo>
                      <a:pt x="18922" y="4002"/>
                    </a:moveTo>
                    <a:cubicBezTo>
                      <a:pt x="16910" y="1597"/>
                      <a:pt x="13935" y="208"/>
                      <a:pt x="10800" y="208"/>
                    </a:cubicBezTo>
                    <a:cubicBezTo>
                      <a:pt x="4950" y="208"/>
                      <a:pt x="208" y="4950"/>
                      <a:pt x="208" y="10800"/>
                    </a:cubicBezTo>
                    <a:cubicBezTo>
                      <a:pt x="207" y="15919"/>
                      <a:pt x="3869" y="20306"/>
                      <a:pt x="8906" y="21221"/>
                    </a:cubicBezTo>
                    <a:lnTo>
                      <a:pt x="8869" y="21426"/>
                    </a:lnTo>
                    <a:cubicBezTo>
                      <a:pt x="3733" y="20492"/>
                      <a:pt x="0" y="16020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3997" y="-1"/>
                      <a:pt x="17030" y="1416"/>
                      <a:pt x="19082" y="3868"/>
                    </a:cubicBezTo>
                    <a:lnTo>
                      <a:pt x="21152" y="2135"/>
                    </a:lnTo>
                    <a:lnTo>
                      <a:pt x="20801" y="6085"/>
                    </a:lnTo>
                    <a:lnTo>
                      <a:pt x="16852" y="5734"/>
                    </a:lnTo>
                    <a:lnTo>
                      <a:pt x="18922" y="400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11" name="Text Box 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337316" y="2065325"/>
                <a:ext cx="9144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x-none" sz="2800" b="1" baseline="-25000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5</a:t>
                </a:r>
                <a:endParaRPr lang="en-US" altLang="x-none" sz="2800" b="1" baseline="-25000">
                  <a:solidFill>
                    <a:srgbClr val="6600CC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094361" y="709710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2C</a:t>
                </a:r>
                <a:r>
                  <a:rPr lang="en-US" altLang="x-none" sz="2800" b="1" baseline="-25000">
                    <a:solidFill>
                      <a:srgbClr val="6600CC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3</a:t>
                </a:r>
                <a:endParaRPr lang="en-US" altLang="x-none" sz="2800" b="1" baseline="-25000">
                  <a:solidFill>
                    <a:srgbClr val="6600CC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utoShape 10"/>
              <p:cNvSpPr/>
              <p:nvPr>
                <p:custDataLst>
                  <p:tags r:id="rId14"/>
                </p:custDataLst>
              </p:nvPr>
            </p:nvSpPr>
            <p:spPr>
              <a:xfrm rot="4741040" flipH="1">
                <a:off x="7500000" y="1496231"/>
                <a:ext cx="2441571" cy="1713701"/>
              </a:xfrm>
              <a:custGeom>
                <a:cxnLst>
                  <a:cxn ang="0">
                    <a:pos x="144718865" y="8277732"/>
                  </a:cxn>
                  <a:cxn ang="0">
                    <a:pos x="111136951" y="1333963"/>
                  </a:cxn>
                  <a:cxn ang="0">
                    <a:pos x="143757123" y="9403335"/>
                  </a:cxn>
                  <a:cxn ang="0">
                    <a:pos x="190534553" y="13030024"/>
                  </a:cxn>
                  <a:cxn ang="0">
                    <a:pos x="187190735" y="36582964"/>
                  </a:cxn>
                  <a:cxn ang="0">
                    <a:pos x="151640206" y="34373583"/>
                  </a:cxn>
                </a:cxnLst>
                <a:rect l="0" t="0" r="0" b="0"/>
                <a:pathLst>
                  <a:path w="21600" h="21600">
                    <a:moveTo>
                      <a:pt x="18949" y="4050"/>
                    </a:moveTo>
                    <a:cubicBezTo>
                      <a:pt x="17283" y="2038"/>
                      <a:pt x="14932" y="714"/>
                      <a:pt x="12348" y="331"/>
                    </a:cubicBezTo>
                    <a:lnTo>
                      <a:pt x="12380" y="116"/>
                    </a:lnTo>
                    <a:cubicBezTo>
                      <a:pt x="15017" y="506"/>
                      <a:pt x="17417" y="1857"/>
                      <a:pt x="19117" y="3911"/>
                    </a:cubicBezTo>
                    <a:lnTo>
                      <a:pt x="21197" y="2188"/>
                    </a:lnTo>
                    <a:lnTo>
                      <a:pt x="20825" y="6143"/>
                    </a:lnTo>
                    <a:lnTo>
                      <a:pt x="16870" y="5772"/>
                    </a:lnTo>
                    <a:lnTo>
                      <a:pt x="18949" y="40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14" name="AutoShape 11"/>
              <p:cNvSpPr/>
              <p:nvPr>
                <p:custDataLst>
                  <p:tags r:id="rId15"/>
                </p:custDataLst>
              </p:nvPr>
            </p:nvSpPr>
            <p:spPr>
              <a:xfrm rot="16200000">
                <a:off x="4834546" y="2285083"/>
                <a:ext cx="762000" cy="1714500"/>
              </a:xfrm>
              <a:custGeom>
                <a:cxnLst>
                  <a:cxn ang="0">
                    <a:pos x="15020113" y="466249"/>
                  </a:cxn>
                  <a:cxn ang="0">
                    <a:pos x="1739829" y="38665463"/>
                  </a:cxn>
                  <a:cxn ang="0">
                    <a:pos x="14930507" y="4296886"/>
                  </a:cxn>
                  <a:cxn ang="0">
                    <a:pos x="29818751" y="49080025"/>
                  </a:cxn>
                  <a:cxn ang="0">
                    <a:pos x="27004856" y="71761423"/>
                  </a:cxn>
                  <a:cxn ang="0">
                    <a:pos x="22524615" y="575225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6929" y="611"/>
                      <a:pt x="3392" y="2805"/>
                      <a:pt x="1672" y="6273"/>
                    </a:cubicBezTo>
                    <a:lnTo>
                      <a:pt x="1124" y="6001"/>
                    </a:lnTo>
                    <a:cubicBezTo>
                      <a:pt x="2947" y="2325"/>
                      <a:pt x="6696" y="-1"/>
                      <a:pt x="10800" y="0"/>
                    </a:cubicBezTo>
                    <a:cubicBezTo>
                      <a:pt x="15837" y="0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15" name="AutoShape 12"/>
              <p:cNvSpPr/>
              <p:nvPr>
                <p:custDataLst>
                  <p:tags r:id="rId16"/>
                </p:custDataLst>
              </p:nvPr>
            </p:nvSpPr>
            <p:spPr>
              <a:xfrm rot="16027969" flipH="1" flipV="1">
                <a:off x="5986087" y="2042220"/>
                <a:ext cx="815315" cy="2051446"/>
              </a:xfrm>
              <a:custGeom>
                <a:cxnLst>
                  <a:cxn ang="0">
                    <a:pos x="11223096" y="361033"/>
                  </a:cxn>
                  <a:cxn ang="0">
                    <a:pos x="454237" y="29068672"/>
                  </a:cxn>
                  <a:cxn ang="0">
                    <a:pos x="11348791" y="1831883"/>
                  </a:cxn>
                  <a:cxn ang="0">
                    <a:pos x="29818751" y="19001831"/>
                  </a:cxn>
                  <a:cxn ang="0">
                    <a:pos x="27004856" y="27783178"/>
                  </a:cxn>
                  <a:cxn ang="0">
                    <a:pos x="22524615" y="222704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5173" y="612"/>
                      <a:pt x="612" y="5173"/>
                      <a:pt x="612" y="10800"/>
                    </a:cubicBezTo>
                    <a:cubicBezTo>
                      <a:pt x="611" y="11162"/>
                      <a:pt x="631" y="11524"/>
                      <a:pt x="669" y="11885"/>
                    </a:cubicBezTo>
                    <a:lnTo>
                      <a:pt x="61" y="11950"/>
                    </a:lnTo>
                    <a:cubicBezTo>
                      <a:pt x="20" y="11568"/>
                      <a:pt x="0" y="111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5837" y="-1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16" name="Text Box 1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908640" y="3213526"/>
                <a:ext cx="150495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ADP+Pi</a:t>
                </a:r>
                <a:endParaRPr lang="en-US" altLang="x-none" sz="2800" b="1">
                  <a:solidFill>
                    <a:srgbClr val="080808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1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5311237" y="2480875"/>
                <a:ext cx="9906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ATP</a:t>
                </a:r>
                <a:endParaRPr lang="en-US" altLang="x-none" sz="2800" b="1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090287" y="475623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x-none" sz="2800" b="1" baseline="-25000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</a:t>
                </a:r>
                <a:endParaRPr lang="en-US" altLang="x-none" sz="2800" b="1">
                  <a:solidFill>
                    <a:srgbClr val="660033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1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830183" y="475622"/>
                <a:ext cx="715963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x-none" sz="2800" b="1" baseline="-25000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x-none" sz="2800" b="1" baseline="-25000">
                  <a:solidFill>
                    <a:srgbClr val="C24EC5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Box 1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675964" y="1263672"/>
                <a:ext cx="685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r>
                  <a:rPr lang="en-US" altLang="x-none" sz="2400" b="1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x-none" sz="2400" b="1" baseline="30000">
                    <a:solidFill>
                      <a:srgbClr val="C24EC5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+</a:t>
                </a:r>
                <a:endParaRPr lang="en-US" altLang="x-none" sz="2400" b="1" baseline="30000">
                  <a:solidFill>
                    <a:srgbClr val="C24EC5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9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836115" y="1875987"/>
                <a:ext cx="1447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080808"/>
                    </a:solidFill>
                    <a:latin typeface="+mn-ea"/>
                    <a:ea typeface="+mn-ea"/>
                  </a:rPr>
                  <a:t>多种酶</a:t>
                </a:r>
                <a:endParaRPr lang="zh-CN" altLang="en-US" sz="2400" b="1">
                  <a:solidFill>
                    <a:srgbClr val="080808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Text Box 20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463639" y="2863015"/>
                <a:ext cx="6858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080808"/>
                    </a:solidFill>
                    <a:latin typeface="+mn-ea"/>
                    <a:ea typeface="+mn-ea"/>
                  </a:rPr>
                  <a:t>酶</a:t>
                </a:r>
                <a:endParaRPr lang="zh-CN" altLang="en-US" sz="2400" b="1">
                  <a:solidFill>
                    <a:srgbClr val="080808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AutoShape 21"/>
              <p:cNvSpPr/>
              <p:nvPr>
                <p:custDataLst>
                  <p:tags r:id="rId24"/>
                </p:custDataLst>
              </p:nvPr>
            </p:nvSpPr>
            <p:spPr>
              <a:xfrm>
                <a:off x="8604274" y="3266088"/>
                <a:ext cx="1113774" cy="117109"/>
              </a:xfrm>
              <a:prstGeom prst="rightArrow">
                <a:avLst>
                  <a:gd name="adj1" fmla="val 50000"/>
                  <a:gd name="adj2" fmla="val 199351"/>
                </a:avLst>
              </a:pr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24" name="Text Box 2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718048" y="3040479"/>
                <a:ext cx="149225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(CH</a:t>
                </a:r>
                <a:r>
                  <a:rPr lang="en-US" altLang="x-none" sz="2800" b="1" baseline="-25000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x-none" sz="2800" b="1">
                    <a:solidFill>
                      <a:srgbClr val="660033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O)</a:t>
                </a:r>
                <a:endParaRPr lang="en-US" altLang="x-none" sz="2800" b="1">
                  <a:solidFill>
                    <a:srgbClr val="660033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23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0464173" y="1232894"/>
                <a:ext cx="1066800" cy="5231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x-none" sz="2800" b="1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CO</a:t>
                </a:r>
                <a:r>
                  <a:rPr lang="en-US" altLang="x-none" sz="2800" b="1" baseline="-25000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x-none" sz="2800" b="1" baseline="-25000">
                  <a:solidFill>
                    <a:srgbClr val="0033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AutoShape 24"/>
              <p:cNvSpPr/>
              <p:nvPr>
                <p:custDataLst>
                  <p:tags r:id="rId27"/>
                </p:custDataLst>
              </p:nvPr>
            </p:nvSpPr>
            <p:spPr>
              <a:xfrm>
                <a:off x="9322016" y="1480559"/>
                <a:ext cx="1066799" cy="118908"/>
              </a:xfrm>
              <a:prstGeom prst="leftArrow">
                <a:avLst>
                  <a:gd name="adj1" fmla="val 50000"/>
                  <a:gd name="adj2" fmla="val 112500"/>
                </a:avLst>
              </a:pr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27" name="Text Box 2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357665" y="1686634"/>
                <a:ext cx="8382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吸收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28" name="Text Box 26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828864" y="1012467"/>
                <a:ext cx="883419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光解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29" name="Text Box 28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9465087" y="1056135"/>
                <a:ext cx="838200" cy="461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固定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0" name="Text Box 2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7217873" y="1777225"/>
                <a:ext cx="573087" cy="8309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04" tIns="45702" rIns="91404" bIns="45702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latin typeface="+mn-ea"/>
                    <a:ea typeface="+mn-ea"/>
                  </a:rPr>
                  <a:t>还原</a:t>
                </a:r>
                <a:endParaRPr lang="zh-CN" altLang="en-US" sz="2400" b="1">
                  <a:latin typeface="+mn-ea"/>
                  <a:ea typeface="+mn-ea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181612" y="2040869"/>
                <a:ext cx="1494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NADP</a:t>
                </a:r>
                <a:r>
                  <a:rPr lang="en-US" altLang="zh-CN" sz="2800" b="1" baseline="30000">
                    <a:solidFill>
                      <a:srgbClr val="080808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+</a:t>
                </a:r>
                <a:endParaRPr lang="zh-CN" altLang="en-US" sz="2800" b="1" baseline="30000">
                  <a:solidFill>
                    <a:srgbClr val="080808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AutoShape 11"/>
              <p:cNvSpPr/>
              <p:nvPr>
                <p:custDataLst>
                  <p:tags r:id="rId33"/>
                </p:custDataLst>
              </p:nvPr>
            </p:nvSpPr>
            <p:spPr>
              <a:xfrm rot="16200000">
                <a:off x="4901489" y="1519942"/>
                <a:ext cx="863307" cy="946792"/>
              </a:xfrm>
              <a:custGeom>
                <a:cxnLst>
                  <a:cxn ang="0">
                    <a:pos x="15020113" y="466249"/>
                  </a:cxn>
                  <a:cxn ang="0">
                    <a:pos x="1739829" y="38665463"/>
                  </a:cxn>
                  <a:cxn ang="0">
                    <a:pos x="14930507" y="4296886"/>
                  </a:cxn>
                  <a:cxn ang="0">
                    <a:pos x="29818751" y="49080025"/>
                  </a:cxn>
                  <a:cxn ang="0">
                    <a:pos x="27004856" y="71761423"/>
                  </a:cxn>
                  <a:cxn ang="0">
                    <a:pos x="22524615" y="575225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6929" y="611"/>
                      <a:pt x="3392" y="2805"/>
                      <a:pt x="1672" y="6273"/>
                    </a:cubicBezTo>
                    <a:lnTo>
                      <a:pt x="1124" y="6001"/>
                    </a:lnTo>
                    <a:cubicBezTo>
                      <a:pt x="2947" y="2325"/>
                      <a:pt x="6696" y="-1"/>
                      <a:pt x="10800" y="0"/>
                    </a:cubicBezTo>
                    <a:cubicBezTo>
                      <a:pt x="15837" y="0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3" name="AutoShape 36"/>
              <p:cNvSpPr/>
              <p:nvPr>
                <p:custDataLst>
                  <p:tags r:id="rId34"/>
                </p:custDataLst>
              </p:nvPr>
            </p:nvSpPr>
            <p:spPr>
              <a:xfrm rot="17286268" flipH="1" flipV="1">
                <a:off x="6285433" y="1498918"/>
                <a:ext cx="741801" cy="950930"/>
              </a:xfrm>
              <a:custGeom>
                <a:cxnLst>
                  <a:cxn ang="0">
                    <a:pos x="11223096" y="361033"/>
                  </a:cxn>
                  <a:cxn ang="0">
                    <a:pos x="454237" y="29068672"/>
                  </a:cxn>
                  <a:cxn ang="0">
                    <a:pos x="11348791" y="1831883"/>
                  </a:cxn>
                  <a:cxn ang="0">
                    <a:pos x="29818751" y="19001831"/>
                  </a:cxn>
                  <a:cxn ang="0">
                    <a:pos x="27004856" y="27783178"/>
                  </a:cxn>
                  <a:cxn ang="0">
                    <a:pos x="22524615" y="22270485"/>
                  </a:cxn>
                </a:cxnLst>
                <a:rect l="0" t="0" r="0" b="0"/>
                <a:pathLst>
                  <a:path w="21600" h="21600">
                    <a:moveTo>
                      <a:pt x="20731" y="8529"/>
                    </a:moveTo>
                    <a:cubicBezTo>
                      <a:pt x="19672" y="3896"/>
                      <a:pt x="15551" y="612"/>
                      <a:pt x="10800" y="612"/>
                    </a:cubicBezTo>
                    <a:cubicBezTo>
                      <a:pt x="5173" y="612"/>
                      <a:pt x="612" y="5173"/>
                      <a:pt x="612" y="10800"/>
                    </a:cubicBezTo>
                    <a:cubicBezTo>
                      <a:pt x="611" y="11162"/>
                      <a:pt x="631" y="11524"/>
                      <a:pt x="669" y="11885"/>
                    </a:cubicBezTo>
                    <a:lnTo>
                      <a:pt x="61" y="11950"/>
                    </a:lnTo>
                    <a:cubicBezTo>
                      <a:pt x="20" y="11568"/>
                      <a:pt x="0" y="111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5837" y="-1"/>
                      <a:pt x="20205" y="3482"/>
                      <a:pt x="21328" y="8392"/>
                    </a:cubicBezTo>
                    <a:lnTo>
                      <a:pt x="23960" y="7790"/>
                    </a:lnTo>
                    <a:lnTo>
                      <a:pt x="21699" y="11390"/>
                    </a:lnTo>
                    <a:lnTo>
                      <a:pt x="18099" y="9130"/>
                    </a:lnTo>
                    <a:lnTo>
                      <a:pt x="20731" y="85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Arial" panose="020b0604020202020204" pitchFamily="34" charset="0"/>
                  <a:ea typeface="黑体" panose="02010609060101010101" charset="-122"/>
                </a:endParaRPr>
              </a:p>
            </p:txBody>
          </p:sp>
          <p:sp>
            <p:nvSpPr>
              <p:cNvPr id="34" name="TextBox 33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5311237" y="1337857"/>
                <a:ext cx="15558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NADPH</a:t>
                </a:r>
                <a:endParaRPr lang="zh-CN" altLang="en-US" sz="2800" b="1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直接箭头连接符 34"/>
              <p:cNvCxnSpPr/>
              <p:nvPr>
                <p:custDataLst>
                  <p:tags r:id="rId36"/>
                </p:custDataLst>
              </p:nvPr>
            </p:nvCxnSpPr>
            <p:spPr bwMode="auto">
              <a:xfrm>
                <a:off x="4358296" y="1540013"/>
                <a:ext cx="550344" cy="21606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E6254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" name="AutoShape 5"/>
            <p:cNvSpPr/>
            <p:nvPr>
              <p:custDataLst>
                <p:tags r:id="rId37"/>
              </p:custDataLst>
            </p:nvPr>
          </p:nvSpPr>
          <p:spPr>
            <a:xfrm rot="-21324412" flipV="1">
              <a:off x="3414553" y="-325126"/>
              <a:ext cx="1472162" cy="1905000"/>
            </a:xfrm>
            <a:custGeom>
              <a:cxnLst>
                <a:cxn ang="0">
                  <a:pos x="28777409" y="93310"/>
                </a:cxn>
                <a:cxn ang="0">
                  <a:pos x="3981821" y="45510621"/>
                </a:cxn>
                <a:cxn ang="0">
                  <a:pos x="28830590" y="3157979"/>
                </a:cxn>
                <a:cxn ang="0">
                  <a:pos x="61811010" y="26243846"/>
                </a:cxn>
                <a:cxn ang="0">
                  <a:pos x="59500881" y="57457976"/>
                </a:cxn>
                <a:cxn ang="0">
                  <a:pos x="48261001" y="51033190"/>
                </a:cxn>
              </a:cxnLst>
              <a:rect l="0" t="0" r="0" b="0"/>
              <a:pathLst>
                <a:path w="21600" h="21600">
                  <a:moveTo>
                    <a:pt x="19490" y="5076"/>
                  </a:moveTo>
                  <a:cubicBezTo>
                    <a:pt x="17565" y="2153"/>
                    <a:pt x="14299" y="394"/>
                    <a:pt x="10800" y="394"/>
                  </a:cubicBezTo>
                  <a:cubicBezTo>
                    <a:pt x="6940" y="393"/>
                    <a:pt x="3398" y="2529"/>
                    <a:pt x="1596" y="5943"/>
                  </a:cubicBezTo>
                  <a:lnTo>
                    <a:pt x="1248" y="5759"/>
                  </a:lnTo>
                  <a:cubicBezTo>
                    <a:pt x="3118" y="2216"/>
                    <a:pt x="6794" y="-1"/>
                    <a:pt x="10800" y="0"/>
                  </a:cubicBezTo>
                  <a:cubicBezTo>
                    <a:pt x="14432" y="0"/>
                    <a:pt x="17821" y="1826"/>
                    <a:pt x="19819" y="4859"/>
                  </a:cubicBezTo>
                  <a:lnTo>
                    <a:pt x="22074" y="3374"/>
                  </a:lnTo>
                  <a:lnTo>
                    <a:pt x="21249" y="7387"/>
                  </a:lnTo>
                  <a:lnTo>
                    <a:pt x="17235" y="6561"/>
                  </a:lnTo>
                  <a:lnTo>
                    <a:pt x="19490" y="5076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 cap="flat" cmpd="sng">
              <a:solidFill>
                <a:schemeClr val="accent6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36" name="表格 35" title=""/>
          <p:cNvGraphicFramePr>
            <a:graphicFrameLocks noGrp="1"/>
          </p:cNvGraphicFramePr>
          <p:nvPr>
            <p:custDataLst>
              <p:tags r:id="rId38"/>
            </p:custDataLst>
          </p:nvPr>
        </p:nvGraphicFramePr>
        <p:xfrm>
          <a:off x="1457900" y="4845972"/>
          <a:ext cx="9673007" cy="1789004"/>
        </p:xfrm>
        <a:graphic>
          <a:graphicData uri="http://schemas.openxmlformats.org/drawingml/2006/table">
            <a:tbl>
              <a:tblPr/>
              <a:tblGrid>
                <a:gridCol w="2509580"/>
                <a:gridCol w="2939770"/>
                <a:gridCol w="1161143"/>
                <a:gridCol w="1190172"/>
                <a:gridCol w="1872342"/>
              </a:tblGrid>
              <a:tr h="541020"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光照不变</a:t>
                      </a:r>
                      <a:endParaRPr lang="zh-CN" altLang="en-US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Bef>
                          <a:spcPct val="50000"/>
                        </a:spcBef>
                        <a:buFont typeface="Wingdings 2" panose="05020102010507070707" pitchFamily="18" charset="2"/>
                      </a:pPr>
                      <a:r>
                        <a:rPr kumimoji="1"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NADPH</a:t>
                      </a:r>
                      <a:r>
                        <a:rPr kumimoji="0"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ATP</a:t>
                      </a:r>
                      <a:endParaRPr lang="en-US" altLang="zh-CN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3</a:t>
                      </a:r>
                      <a:endParaRPr lang="en-US" altLang="zh-CN" sz="2800" b="1" baseline="-250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800" b="1" baseline="-250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CH</a:t>
                      </a:r>
                      <a:r>
                        <a:rPr lang="en-US" altLang="zh-CN" sz="2800" b="1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O</a:t>
                      </a:r>
                      <a:r>
                        <a:rPr lang="zh-CN" altLang="en-US" sz="28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800" b="1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786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800" b="1" kern="12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2800" b="1" kern="1200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800" b="1" kern="12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浓度减少</a:t>
                      </a:r>
                      <a:endParaRPr lang="zh-CN" altLang="en-US" sz="2800" b="1" kern="12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124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800" b="1" kern="12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2800" b="1" kern="1200" baseline="-250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800" b="1" kern="12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浓度增加</a:t>
                      </a:r>
                      <a:endParaRPr lang="zh-CN" altLang="en-US" sz="2800" b="1" kern="120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lvl="0" algn="ctr" eaLnBrk="1" hangingPunct="1">
                        <a:buNone/>
                      </a:pPr>
                      <a:endParaRPr lang="zh-CN" altLang="zh-CN" sz="28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文本框 44" title=""/>
          <p:cNvSpPr txBox="1"/>
          <p:nvPr>
            <p:custDataLst>
              <p:tags r:id="rId39"/>
            </p:custDataLst>
          </p:nvPr>
        </p:nvSpPr>
        <p:spPr>
          <a:xfrm>
            <a:off x="4894359" y="5404906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 title=""/>
          <p:cNvSpPr txBox="1"/>
          <p:nvPr>
            <p:custDataLst>
              <p:tags r:id="rId40"/>
            </p:custDataLst>
          </p:nvPr>
        </p:nvSpPr>
        <p:spPr>
          <a:xfrm>
            <a:off x="8079913" y="5401740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 title=""/>
          <p:cNvSpPr txBox="1"/>
          <p:nvPr>
            <p:custDataLst>
              <p:tags r:id="rId41"/>
            </p:custDataLst>
          </p:nvPr>
        </p:nvSpPr>
        <p:spPr>
          <a:xfrm>
            <a:off x="6939462" y="6035067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 title=""/>
          <p:cNvSpPr txBox="1"/>
          <p:nvPr>
            <p:custDataLst>
              <p:tags r:id="rId42"/>
            </p:custDataLst>
          </p:nvPr>
        </p:nvSpPr>
        <p:spPr>
          <a:xfrm>
            <a:off x="9669994" y="6018849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 title=""/>
          <p:cNvSpPr txBox="1"/>
          <p:nvPr>
            <p:custDataLst>
              <p:tags r:id="rId43"/>
            </p:custDataLst>
          </p:nvPr>
        </p:nvSpPr>
        <p:spPr>
          <a:xfrm>
            <a:off x="6971170" y="5386606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 title=""/>
          <p:cNvSpPr txBox="1"/>
          <p:nvPr>
            <p:custDataLst>
              <p:tags r:id="rId44"/>
            </p:custDataLst>
          </p:nvPr>
        </p:nvSpPr>
        <p:spPr>
          <a:xfrm>
            <a:off x="9679901" y="5401740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 title=""/>
          <p:cNvSpPr txBox="1"/>
          <p:nvPr>
            <p:custDataLst>
              <p:tags r:id="rId45"/>
            </p:custDataLst>
          </p:nvPr>
        </p:nvSpPr>
        <p:spPr>
          <a:xfrm>
            <a:off x="4943309" y="6016223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 title=""/>
          <p:cNvSpPr txBox="1"/>
          <p:nvPr>
            <p:custDataLst>
              <p:tags r:id="rId46"/>
            </p:custDataLst>
          </p:nvPr>
        </p:nvSpPr>
        <p:spPr>
          <a:xfrm>
            <a:off x="8141501" y="6056845"/>
            <a:ext cx="1140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>
              <a:buNone/>
            </a:pPr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</a:t>
            </a:r>
            <a:endParaRPr lang="zh-CN" altLang="zh-CN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48000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绿叶中色素的提取与分离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043" y="888399"/>
            <a:ext cx="2710148" cy="584775"/>
          </a:xfrm>
          <a:custGeom>
            <a:gdLst>
              <a:gd name="connsiteX0" fmla="*/ 0 w 2710148"/>
              <a:gd name="connsiteY0" fmla="*/ 0 h 584775"/>
              <a:gd name="connsiteX1" fmla="*/ 514928 w 2710148"/>
              <a:gd name="connsiteY1" fmla="*/ 0 h 584775"/>
              <a:gd name="connsiteX2" fmla="*/ 1084059 w 2710148"/>
              <a:gd name="connsiteY2" fmla="*/ 0 h 584775"/>
              <a:gd name="connsiteX3" fmla="*/ 1680292 w 2710148"/>
              <a:gd name="connsiteY3" fmla="*/ 0 h 584775"/>
              <a:gd name="connsiteX4" fmla="*/ 2195220 w 2710148"/>
              <a:gd name="connsiteY4" fmla="*/ 0 h 584775"/>
              <a:gd name="connsiteX5" fmla="*/ 2710148 w 2710148"/>
              <a:gd name="connsiteY5" fmla="*/ 0 h 584775"/>
              <a:gd name="connsiteX6" fmla="*/ 2710148 w 2710148"/>
              <a:gd name="connsiteY6" fmla="*/ 584775 h 584775"/>
              <a:gd name="connsiteX7" fmla="*/ 2113915 w 2710148"/>
              <a:gd name="connsiteY7" fmla="*/ 584775 h 584775"/>
              <a:gd name="connsiteX8" fmla="*/ 1517683 w 2710148"/>
              <a:gd name="connsiteY8" fmla="*/ 584775 h 584775"/>
              <a:gd name="connsiteX9" fmla="*/ 1029856 w 2710148"/>
              <a:gd name="connsiteY9" fmla="*/ 584775 h 584775"/>
              <a:gd name="connsiteX10" fmla="*/ 542030 w 2710148"/>
              <a:gd name="connsiteY10" fmla="*/ 584775 h 584775"/>
              <a:gd name="connsiteX11" fmla="*/ 0 w 2710148"/>
              <a:gd name="connsiteY11" fmla="*/ 584775 h 584775"/>
              <a:gd name="connsiteX12" fmla="*/ 0 w 271014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0148" h="584775" extrusionOk="0">
                <a:moveTo>
                  <a:pt x="0" y="0"/>
                </a:moveTo>
                <a:cubicBezTo>
                  <a:pt x="185326" y="-9929"/>
                  <a:pt x="279606" y="48610"/>
                  <a:pt x="514928" y="0"/>
                </a:cubicBezTo>
                <a:cubicBezTo>
                  <a:pt x="750250" y="-48610"/>
                  <a:pt x="814367" y="5307"/>
                  <a:pt x="1084059" y="0"/>
                </a:cubicBezTo>
                <a:cubicBezTo>
                  <a:pt x="1353751" y="-5307"/>
                  <a:pt x="1448180" y="23593"/>
                  <a:pt x="1680292" y="0"/>
                </a:cubicBezTo>
                <a:cubicBezTo>
                  <a:pt x="1912404" y="-23593"/>
                  <a:pt x="2021610" y="45668"/>
                  <a:pt x="2195220" y="0"/>
                </a:cubicBezTo>
                <a:cubicBezTo>
                  <a:pt x="2368830" y="-45668"/>
                  <a:pt x="2593603" y="31225"/>
                  <a:pt x="2710148" y="0"/>
                </a:cubicBezTo>
                <a:cubicBezTo>
                  <a:pt x="2777018" y="267246"/>
                  <a:pt x="2694083" y="325058"/>
                  <a:pt x="2710148" y="584775"/>
                </a:cubicBezTo>
                <a:cubicBezTo>
                  <a:pt x="2414320" y="632232"/>
                  <a:pt x="2245295" y="549161"/>
                  <a:pt x="2113915" y="584775"/>
                </a:cubicBezTo>
                <a:cubicBezTo>
                  <a:pt x="1982535" y="620389"/>
                  <a:pt x="1775158" y="572261"/>
                  <a:pt x="1517683" y="584775"/>
                </a:cubicBezTo>
                <a:cubicBezTo>
                  <a:pt x="1260208" y="597289"/>
                  <a:pt x="1203599" y="526526"/>
                  <a:pt x="1029856" y="584775"/>
                </a:cubicBezTo>
                <a:cubicBezTo>
                  <a:pt x="856113" y="643024"/>
                  <a:pt x="745643" y="536996"/>
                  <a:pt x="542030" y="584775"/>
                </a:cubicBezTo>
                <a:cubicBezTo>
                  <a:pt x="338417" y="632554"/>
                  <a:pt x="233453" y="563076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二、材料用具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9"/>
            </p:custDataLst>
          </p:nvPr>
        </p:nvSpPr>
        <p:spPr>
          <a:xfrm>
            <a:off x="278114" y="1571653"/>
            <a:ext cx="11635772" cy="1195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新鲜的绿叶（如菠菜的绿叶：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色素含量高</a:t>
            </a:r>
            <a:r>
              <a:rPr lang="zh-CN" altLang="en-US" sz="32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）、干燥的定性滤纸、研钵、无水乙醇、层析液、二氧化硅、碳酸钙等。</a:t>
            </a:r>
            <a:endParaRPr lang="zh-CN" altLang="en-US" sz="32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23" title="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043" y="2883466"/>
            <a:ext cx="2710148" cy="584775"/>
          </a:xfrm>
          <a:custGeom>
            <a:gdLst>
              <a:gd name="connsiteX0" fmla="*/ 0 w 2710148"/>
              <a:gd name="connsiteY0" fmla="*/ 0 h 584775"/>
              <a:gd name="connsiteX1" fmla="*/ 514928 w 2710148"/>
              <a:gd name="connsiteY1" fmla="*/ 0 h 584775"/>
              <a:gd name="connsiteX2" fmla="*/ 1084059 w 2710148"/>
              <a:gd name="connsiteY2" fmla="*/ 0 h 584775"/>
              <a:gd name="connsiteX3" fmla="*/ 1680292 w 2710148"/>
              <a:gd name="connsiteY3" fmla="*/ 0 h 584775"/>
              <a:gd name="connsiteX4" fmla="*/ 2195220 w 2710148"/>
              <a:gd name="connsiteY4" fmla="*/ 0 h 584775"/>
              <a:gd name="connsiteX5" fmla="*/ 2710148 w 2710148"/>
              <a:gd name="connsiteY5" fmla="*/ 0 h 584775"/>
              <a:gd name="connsiteX6" fmla="*/ 2710148 w 2710148"/>
              <a:gd name="connsiteY6" fmla="*/ 584775 h 584775"/>
              <a:gd name="connsiteX7" fmla="*/ 2113915 w 2710148"/>
              <a:gd name="connsiteY7" fmla="*/ 584775 h 584775"/>
              <a:gd name="connsiteX8" fmla="*/ 1517683 w 2710148"/>
              <a:gd name="connsiteY8" fmla="*/ 584775 h 584775"/>
              <a:gd name="connsiteX9" fmla="*/ 1029856 w 2710148"/>
              <a:gd name="connsiteY9" fmla="*/ 584775 h 584775"/>
              <a:gd name="connsiteX10" fmla="*/ 542030 w 2710148"/>
              <a:gd name="connsiteY10" fmla="*/ 584775 h 584775"/>
              <a:gd name="connsiteX11" fmla="*/ 0 w 2710148"/>
              <a:gd name="connsiteY11" fmla="*/ 584775 h 584775"/>
              <a:gd name="connsiteX12" fmla="*/ 0 w 271014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0148" h="584775" extrusionOk="0">
                <a:moveTo>
                  <a:pt x="0" y="0"/>
                </a:moveTo>
                <a:cubicBezTo>
                  <a:pt x="185326" y="-9929"/>
                  <a:pt x="279606" y="48610"/>
                  <a:pt x="514928" y="0"/>
                </a:cubicBezTo>
                <a:cubicBezTo>
                  <a:pt x="750250" y="-48610"/>
                  <a:pt x="814367" y="5307"/>
                  <a:pt x="1084059" y="0"/>
                </a:cubicBezTo>
                <a:cubicBezTo>
                  <a:pt x="1353751" y="-5307"/>
                  <a:pt x="1448180" y="23593"/>
                  <a:pt x="1680292" y="0"/>
                </a:cubicBezTo>
                <a:cubicBezTo>
                  <a:pt x="1912404" y="-23593"/>
                  <a:pt x="2021610" y="45668"/>
                  <a:pt x="2195220" y="0"/>
                </a:cubicBezTo>
                <a:cubicBezTo>
                  <a:pt x="2368830" y="-45668"/>
                  <a:pt x="2593603" y="31225"/>
                  <a:pt x="2710148" y="0"/>
                </a:cubicBezTo>
                <a:cubicBezTo>
                  <a:pt x="2777018" y="267246"/>
                  <a:pt x="2694083" y="325058"/>
                  <a:pt x="2710148" y="584775"/>
                </a:cubicBezTo>
                <a:cubicBezTo>
                  <a:pt x="2414320" y="632232"/>
                  <a:pt x="2245295" y="549161"/>
                  <a:pt x="2113915" y="584775"/>
                </a:cubicBezTo>
                <a:cubicBezTo>
                  <a:pt x="1982535" y="620389"/>
                  <a:pt x="1775158" y="572261"/>
                  <a:pt x="1517683" y="584775"/>
                </a:cubicBezTo>
                <a:cubicBezTo>
                  <a:pt x="1260208" y="597289"/>
                  <a:pt x="1203599" y="526526"/>
                  <a:pt x="1029856" y="584775"/>
                </a:cubicBezTo>
                <a:cubicBezTo>
                  <a:pt x="856113" y="643024"/>
                  <a:pt x="745643" y="536996"/>
                  <a:pt x="542030" y="584775"/>
                </a:cubicBezTo>
                <a:cubicBezTo>
                  <a:pt x="338417" y="632554"/>
                  <a:pt x="233453" y="563076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三、方法步骤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13" title=""/>
          <p:cNvSpPr txBox="1"/>
          <p:nvPr>
            <p:custDataLst>
              <p:tags r:id="rId11"/>
            </p:custDataLst>
          </p:nvPr>
        </p:nvSpPr>
        <p:spPr>
          <a:xfrm>
            <a:off x="0" y="3654437"/>
            <a:ext cx="333617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提取绿叶中的色素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13" title=""/>
          <p:cNvSpPr txBox="1"/>
          <p:nvPr>
            <p:custDataLst>
              <p:tags r:id="rId12"/>
            </p:custDataLst>
          </p:nvPr>
        </p:nvSpPr>
        <p:spPr>
          <a:xfrm>
            <a:off x="0" y="4425408"/>
            <a:ext cx="189987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分离色素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 title=""/>
          <p:cNvSpPr txBox="1"/>
          <p:nvPr>
            <p:custDataLst>
              <p:tags r:id="rId13"/>
            </p:custDataLst>
          </p:nvPr>
        </p:nvSpPr>
        <p:spPr>
          <a:xfrm>
            <a:off x="0" y="6174442"/>
            <a:ext cx="261444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观察与记录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14"/>
            </p:custDataLst>
          </p:nvPr>
        </p:nvSpPr>
        <p:spPr>
          <a:xfrm>
            <a:off x="2106602" y="4365870"/>
            <a:ext cx="6164316" cy="180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）制备滤纸条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en-US" altLang="zh-CN" sz="32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）画滤液细线</a:t>
            </a:r>
            <a:endParaRPr lang="en-US" altLang="zh-CN" sz="32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）分离绿叶中的色素</a:t>
            </a:r>
            <a:endParaRPr lang="zh-CN" altLang="en-US" sz="32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17823"/>
            <a:ext cx="8842916" cy="584775"/>
          </a:xfrm>
          <a:custGeom>
            <a:gdLst>
              <a:gd name="connsiteX0" fmla="*/ 0 w 8842916"/>
              <a:gd name="connsiteY0" fmla="*/ 0 h 584775"/>
              <a:gd name="connsiteX1" fmla="*/ 501099 w 8842916"/>
              <a:gd name="connsiteY1" fmla="*/ 0 h 584775"/>
              <a:gd name="connsiteX2" fmla="*/ 1179055 w 8842916"/>
              <a:gd name="connsiteY2" fmla="*/ 0 h 584775"/>
              <a:gd name="connsiteX3" fmla="*/ 1945442 w 8842916"/>
              <a:gd name="connsiteY3" fmla="*/ 0 h 584775"/>
              <a:gd name="connsiteX4" fmla="*/ 2446540 w 8842916"/>
              <a:gd name="connsiteY4" fmla="*/ 0 h 584775"/>
              <a:gd name="connsiteX5" fmla="*/ 2770780 w 8842916"/>
              <a:gd name="connsiteY5" fmla="*/ 0 h 584775"/>
              <a:gd name="connsiteX6" fmla="*/ 3095021 w 8842916"/>
              <a:gd name="connsiteY6" fmla="*/ 0 h 584775"/>
              <a:gd name="connsiteX7" fmla="*/ 3861407 w 8842916"/>
              <a:gd name="connsiteY7" fmla="*/ 0 h 584775"/>
              <a:gd name="connsiteX8" fmla="*/ 4274076 w 8842916"/>
              <a:gd name="connsiteY8" fmla="*/ 0 h 584775"/>
              <a:gd name="connsiteX9" fmla="*/ 4863604 w 8842916"/>
              <a:gd name="connsiteY9" fmla="*/ 0 h 584775"/>
              <a:gd name="connsiteX10" fmla="*/ 5629990 w 8842916"/>
              <a:gd name="connsiteY10" fmla="*/ 0 h 584775"/>
              <a:gd name="connsiteX11" fmla="*/ 5954230 w 8842916"/>
              <a:gd name="connsiteY11" fmla="*/ 0 h 584775"/>
              <a:gd name="connsiteX12" fmla="*/ 6632187 w 8842916"/>
              <a:gd name="connsiteY12" fmla="*/ 0 h 584775"/>
              <a:gd name="connsiteX13" fmla="*/ 7221715 w 8842916"/>
              <a:gd name="connsiteY13" fmla="*/ 0 h 584775"/>
              <a:gd name="connsiteX14" fmla="*/ 7988101 w 8842916"/>
              <a:gd name="connsiteY14" fmla="*/ 0 h 584775"/>
              <a:gd name="connsiteX15" fmla="*/ 8842916 w 8842916"/>
              <a:gd name="connsiteY15" fmla="*/ 0 h 584775"/>
              <a:gd name="connsiteX16" fmla="*/ 8842916 w 8842916"/>
              <a:gd name="connsiteY16" fmla="*/ 584775 h 584775"/>
              <a:gd name="connsiteX17" fmla="*/ 8076530 w 8842916"/>
              <a:gd name="connsiteY17" fmla="*/ 584775 h 584775"/>
              <a:gd name="connsiteX18" fmla="*/ 7310144 w 8842916"/>
              <a:gd name="connsiteY18" fmla="*/ 584775 h 584775"/>
              <a:gd name="connsiteX19" fmla="*/ 6985904 w 8842916"/>
              <a:gd name="connsiteY19" fmla="*/ 584775 h 584775"/>
              <a:gd name="connsiteX20" fmla="*/ 6219518 w 8842916"/>
              <a:gd name="connsiteY20" fmla="*/ 584775 h 584775"/>
              <a:gd name="connsiteX21" fmla="*/ 5629990 w 8842916"/>
              <a:gd name="connsiteY21" fmla="*/ 584775 h 584775"/>
              <a:gd name="connsiteX22" fmla="*/ 4952033 w 8842916"/>
              <a:gd name="connsiteY22" fmla="*/ 584775 h 584775"/>
              <a:gd name="connsiteX23" fmla="*/ 4185647 w 8842916"/>
              <a:gd name="connsiteY23" fmla="*/ 584775 h 584775"/>
              <a:gd name="connsiteX24" fmla="*/ 3507690 w 8842916"/>
              <a:gd name="connsiteY24" fmla="*/ 584775 h 584775"/>
              <a:gd name="connsiteX25" fmla="*/ 2741304 w 8842916"/>
              <a:gd name="connsiteY25" fmla="*/ 584775 h 584775"/>
              <a:gd name="connsiteX26" fmla="*/ 2240205 w 8842916"/>
              <a:gd name="connsiteY26" fmla="*/ 584775 h 584775"/>
              <a:gd name="connsiteX27" fmla="*/ 1473819 w 8842916"/>
              <a:gd name="connsiteY27" fmla="*/ 584775 h 584775"/>
              <a:gd name="connsiteX28" fmla="*/ 972721 w 8842916"/>
              <a:gd name="connsiteY28" fmla="*/ 584775 h 584775"/>
              <a:gd name="connsiteX29" fmla="*/ 0 w 8842916"/>
              <a:gd name="connsiteY29" fmla="*/ 584775 h 584775"/>
              <a:gd name="connsiteX30" fmla="*/ 0 w 8842916"/>
              <a:gd name="connsiteY30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842916" h="584775" extrusionOk="0">
                <a:moveTo>
                  <a:pt x="0" y="0"/>
                </a:moveTo>
                <a:cubicBezTo>
                  <a:pt x="118045" y="-30381"/>
                  <a:pt x="256074" y="20047"/>
                  <a:pt x="501099" y="0"/>
                </a:cubicBezTo>
                <a:cubicBezTo>
                  <a:pt x="746124" y="-20047"/>
                  <a:pt x="1017922" y="32464"/>
                  <a:pt x="1179055" y="0"/>
                </a:cubicBezTo>
                <a:cubicBezTo>
                  <a:pt x="1340188" y="-32464"/>
                  <a:pt x="1703341" y="75205"/>
                  <a:pt x="1945442" y="0"/>
                </a:cubicBezTo>
                <a:cubicBezTo>
                  <a:pt x="2187543" y="-75205"/>
                  <a:pt x="2254554" y="58915"/>
                  <a:pt x="2446540" y="0"/>
                </a:cubicBezTo>
                <a:cubicBezTo>
                  <a:pt x="2638526" y="-58915"/>
                  <a:pt x="2664069" y="8432"/>
                  <a:pt x="2770780" y="0"/>
                </a:cubicBezTo>
                <a:cubicBezTo>
                  <a:pt x="2877491" y="-8432"/>
                  <a:pt x="2945320" y="5148"/>
                  <a:pt x="3095021" y="0"/>
                </a:cubicBezTo>
                <a:cubicBezTo>
                  <a:pt x="3244722" y="-5148"/>
                  <a:pt x="3668444" y="12519"/>
                  <a:pt x="3861407" y="0"/>
                </a:cubicBezTo>
                <a:cubicBezTo>
                  <a:pt x="4054370" y="-12519"/>
                  <a:pt x="4075316" y="14498"/>
                  <a:pt x="4274076" y="0"/>
                </a:cubicBezTo>
                <a:cubicBezTo>
                  <a:pt x="4472836" y="-14498"/>
                  <a:pt x="4672443" y="31513"/>
                  <a:pt x="4863604" y="0"/>
                </a:cubicBezTo>
                <a:cubicBezTo>
                  <a:pt x="5054765" y="-31513"/>
                  <a:pt x="5449541" y="53139"/>
                  <a:pt x="5629990" y="0"/>
                </a:cubicBezTo>
                <a:cubicBezTo>
                  <a:pt x="5810439" y="-53139"/>
                  <a:pt x="5805905" y="8421"/>
                  <a:pt x="5954230" y="0"/>
                </a:cubicBezTo>
                <a:cubicBezTo>
                  <a:pt x="6102555" y="-8421"/>
                  <a:pt x="6400352" y="9768"/>
                  <a:pt x="6632187" y="0"/>
                </a:cubicBezTo>
                <a:cubicBezTo>
                  <a:pt x="6864022" y="-9768"/>
                  <a:pt x="7027599" y="65293"/>
                  <a:pt x="7221715" y="0"/>
                </a:cubicBezTo>
                <a:cubicBezTo>
                  <a:pt x="7415831" y="-65293"/>
                  <a:pt x="7675357" y="60790"/>
                  <a:pt x="7988101" y="0"/>
                </a:cubicBezTo>
                <a:cubicBezTo>
                  <a:pt x="8300845" y="-60790"/>
                  <a:pt x="8584540" y="30863"/>
                  <a:pt x="8842916" y="0"/>
                </a:cubicBezTo>
                <a:cubicBezTo>
                  <a:pt x="8889512" y="268023"/>
                  <a:pt x="8779234" y="387870"/>
                  <a:pt x="8842916" y="584775"/>
                </a:cubicBezTo>
                <a:cubicBezTo>
                  <a:pt x="8505246" y="668654"/>
                  <a:pt x="8438475" y="569328"/>
                  <a:pt x="8076530" y="584775"/>
                </a:cubicBezTo>
                <a:cubicBezTo>
                  <a:pt x="7714585" y="600222"/>
                  <a:pt x="7522328" y="550537"/>
                  <a:pt x="7310144" y="584775"/>
                </a:cubicBezTo>
                <a:cubicBezTo>
                  <a:pt x="7097960" y="619013"/>
                  <a:pt x="7083070" y="571326"/>
                  <a:pt x="6985904" y="584775"/>
                </a:cubicBezTo>
                <a:cubicBezTo>
                  <a:pt x="6888738" y="598224"/>
                  <a:pt x="6403321" y="504946"/>
                  <a:pt x="6219518" y="584775"/>
                </a:cubicBezTo>
                <a:cubicBezTo>
                  <a:pt x="6035715" y="664604"/>
                  <a:pt x="5871627" y="536999"/>
                  <a:pt x="5629990" y="584775"/>
                </a:cubicBezTo>
                <a:cubicBezTo>
                  <a:pt x="5388353" y="632551"/>
                  <a:pt x="5284892" y="517891"/>
                  <a:pt x="4952033" y="584775"/>
                </a:cubicBezTo>
                <a:cubicBezTo>
                  <a:pt x="4619174" y="651659"/>
                  <a:pt x="4498219" y="575300"/>
                  <a:pt x="4185647" y="584775"/>
                </a:cubicBezTo>
                <a:cubicBezTo>
                  <a:pt x="3873075" y="594250"/>
                  <a:pt x="3754332" y="533348"/>
                  <a:pt x="3507690" y="584775"/>
                </a:cubicBezTo>
                <a:cubicBezTo>
                  <a:pt x="3261048" y="636202"/>
                  <a:pt x="3049142" y="566421"/>
                  <a:pt x="2741304" y="584775"/>
                </a:cubicBezTo>
                <a:cubicBezTo>
                  <a:pt x="2433466" y="603129"/>
                  <a:pt x="2355549" y="551301"/>
                  <a:pt x="2240205" y="584775"/>
                </a:cubicBezTo>
                <a:cubicBezTo>
                  <a:pt x="2124861" y="618249"/>
                  <a:pt x="1807008" y="565381"/>
                  <a:pt x="1473819" y="584775"/>
                </a:cubicBezTo>
                <a:cubicBezTo>
                  <a:pt x="1140630" y="604169"/>
                  <a:pt x="1218195" y="580168"/>
                  <a:pt x="972721" y="584775"/>
                </a:cubicBezTo>
                <a:cubicBezTo>
                  <a:pt x="727247" y="589382"/>
                  <a:pt x="296604" y="487832"/>
                  <a:pt x="0" y="584775"/>
                </a:cubicBezTo>
                <a:cubicBezTo>
                  <a:pt x="-26900" y="405710"/>
                  <a:pt x="66388" y="26050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五、环境改变时光合作用各物质含量的变化分析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26693"/>
            <a:ext cx="1672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模型法</a:t>
            </a:r>
            <a:endParaRPr lang="zh-CN" altLang="zh-CN" sz="2800" b="1" kern="1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" title="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46869" y="1528281"/>
            <a:ext cx="12201701" cy="2376000"/>
            <a:chOff x="231591" y="1018292"/>
            <a:chExt cx="11540327" cy="2081184"/>
          </a:xfrm>
        </p:grpSpPr>
        <p:pic>
          <p:nvPicPr>
            <p:cNvPr id="7" name="Picture 2" descr="S3-104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591" y="1018292"/>
              <a:ext cx="5487307" cy="208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 descr="S3-105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11648" y="1174529"/>
              <a:ext cx="5560270" cy="1924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 title=""/>
          <p:cNvSpPr/>
          <p:nvPr>
            <p:custDataLst>
              <p:tags r:id="rId11"/>
            </p:custDataLst>
          </p:nvPr>
        </p:nvSpPr>
        <p:spPr>
          <a:xfrm>
            <a:off x="146869" y="4038472"/>
            <a:ext cx="11818849" cy="260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687830"/>
              </a:tabLst>
              <a:defRPr/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中曲线甲表示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，曲线乙表示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800" kern="1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tabLst>
                <a:tab pos="1687830"/>
              </a:tabLst>
              <a:defRPr/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中曲线甲表示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，曲线乙表示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800" kern="1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tabLst>
                <a:tab pos="1687830"/>
              </a:tabLst>
              <a:defRPr/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中曲线甲表示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，曲线乙表示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800" kern="1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50000"/>
              </a:lnSpc>
              <a:tabLst>
                <a:tab pos="1687830"/>
              </a:tabLst>
              <a:defRPr/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中曲线甲表示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，曲线乙表示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800" kern="1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 title=""/>
          <p:cNvSpPr/>
          <p:nvPr>
            <p:custDataLst>
              <p:tags r:id="rId12"/>
            </p:custDataLst>
          </p:nvPr>
        </p:nvSpPr>
        <p:spPr>
          <a:xfrm>
            <a:off x="6536773" y="4020754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NADPH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altLang="zh-CN" sz="3200" b="1" kern="1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 title=""/>
          <p:cNvSpPr/>
          <p:nvPr>
            <p:custDataLst>
              <p:tags r:id="rId13"/>
            </p:custDataLst>
          </p:nvPr>
        </p:nvSpPr>
        <p:spPr>
          <a:xfrm>
            <a:off x="3460354" y="4020755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 title=""/>
          <p:cNvSpPr/>
          <p:nvPr>
            <p:custDataLst>
              <p:tags r:id="rId14"/>
            </p:custDataLst>
          </p:nvPr>
        </p:nvSpPr>
        <p:spPr>
          <a:xfrm>
            <a:off x="3363553" y="4691684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NADPH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altLang="zh-CN" sz="3200" b="1" kern="1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 title=""/>
          <p:cNvSpPr/>
          <p:nvPr>
            <p:custDataLst>
              <p:tags r:id="rId15"/>
            </p:custDataLst>
          </p:nvPr>
        </p:nvSpPr>
        <p:spPr>
          <a:xfrm>
            <a:off x="9606524" y="472200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 title=""/>
          <p:cNvSpPr/>
          <p:nvPr>
            <p:custDataLst>
              <p:tags r:id="rId16"/>
            </p:custDataLst>
          </p:nvPr>
        </p:nvSpPr>
        <p:spPr>
          <a:xfrm>
            <a:off x="3363553" y="5344896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NADPH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altLang="zh-CN" sz="3200" b="1" kern="1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 title=""/>
          <p:cNvSpPr/>
          <p:nvPr>
            <p:custDataLst>
              <p:tags r:id="rId17"/>
            </p:custDataLst>
          </p:nvPr>
        </p:nvSpPr>
        <p:spPr>
          <a:xfrm>
            <a:off x="9663749" y="5344896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 title=""/>
          <p:cNvSpPr/>
          <p:nvPr>
            <p:custDataLst>
              <p:tags r:id="rId18"/>
            </p:custDataLst>
          </p:nvPr>
        </p:nvSpPr>
        <p:spPr>
          <a:xfrm>
            <a:off x="3512087" y="598639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 title=""/>
          <p:cNvSpPr/>
          <p:nvPr>
            <p:custDataLst>
              <p:tags r:id="rId19"/>
            </p:custDataLst>
          </p:nvPr>
        </p:nvSpPr>
        <p:spPr>
          <a:xfrm>
            <a:off x="6536773" y="5977989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defRPr/>
            </a:pP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NADPH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altLang="zh-CN" sz="3200" b="1" kern="1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176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87425" y="266700"/>
            <a:ext cx="29459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化能合成作用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" title=""/>
          <p:cNvSpPr txBox="1"/>
          <p:nvPr>
            <p:custDataLst>
              <p:tags r:id="rId7"/>
            </p:custDataLst>
          </p:nvPr>
        </p:nvSpPr>
        <p:spPr>
          <a:xfrm>
            <a:off x="715645" y="739140"/>
            <a:ext cx="1072769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能够</a:t>
            </a:r>
            <a:r>
              <a:rPr lang="zh-CN" altLang="en-US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利用体外环境中的某些无机物氧化时所释放的能量</a:t>
            </a:r>
            <a:r>
              <a:rPr lang="zh-CN" altLang="en-US" sz="36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来</a:t>
            </a:r>
            <a:r>
              <a:rPr lang="zh-CN" altLang="en-US" sz="36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制造有机物</a:t>
            </a:r>
            <a:r>
              <a:rPr lang="zh-CN" altLang="en-US" sz="36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的合成作用。 </a:t>
            </a:r>
            <a:endParaRPr lang="zh-CN" altLang="en-US" sz="36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8" name="文本框 4" title=""/>
          <p:cNvSpPr txBox="1"/>
          <p:nvPr>
            <p:custDataLst>
              <p:tags r:id="rId8"/>
            </p:custDataLst>
          </p:nvPr>
        </p:nvSpPr>
        <p:spPr>
          <a:xfrm>
            <a:off x="1371319" y="2167146"/>
            <a:ext cx="1007198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例如：硝化细菌、硫细菌、铁细菌等少数种类的细菌。</a:t>
            </a:r>
            <a:endParaRPr lang="zh-CN" altLang="en-US" sz="32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8" title=""/>
          <p:cNvGrpSpPr/>
          <p:nvPr>
            <p:custDataLst>
              <p:tags r:id="rId9"/>
            </p:custDataLst>
          </p:nvPr>
        </p:nvGrpSpPr>
        <p:grpSpPr>
          <a:xfrm>
            <a:off x="1544270" y="2760279"/>
            <a:ext cx="7981554" cy="584364"/>
            <a:chOff x="0" y="96"/>
            <a:chExt cx="5040" cy="369"/>
          </a:xfrm>
        </p:grpSpPr>
        <p:sp>
          <p:nvSpPr>
            <p:cNvPr id="10" name="文本框 43013"/>
            <p:cNvSpPr txBox="1"/>
            <p:nvPr>
              <p:custDataLst>
                <p:tags r:id="rId10"/>
              </p:custDataLst>
            </p:nvPr>
          </p:nvSpPr>
          <p:spPr>
            <a:xfrm>
              <a:off x="0" y="96"/>
              <a:ext cx="5040" cy="3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2NH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+3O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                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2HNO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+2H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O+</a:t>
              </a:r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能量</a:t>
              </a:r>
              <a:endPara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直接连接符 12"/>
            <p:cNvSpPr/>
            <p:nvPr>
              <p:custDataLst>
                <p:tags r:id="rId11"/>
              </p:custDataLst>
            </p:nvPr>
          </p:nvSpPr>
          <p:spPr>
            <a:xfrm>
              <a:off x="1374" y="265"/>
              <a:ext cx="816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solidFill>
                  <a:srgbClr val="080808"/>
                </a:solidFill>
              </a:endParaRPr>
            </a:p>
          </p:txBody>
        </p:sp>
      </p:grpSp>
      <p:grpSp>
        <p:nvGrpSpPr>
          <p:cNvPr id="15" name="组合 14" title=""/>
          <p:cNvGrpSpPr/>
          <p:nvPr>
            <p:custDataLst>
              <p:tags r:id="rId12"/>
            </p:custDataLst>
          </p:nvPr>
        </p:nvGrpSpPr>
        <p:grpSpPr>
          <a:xfrm>
            <a:off x="1544270" y="3600138"/>
            <a:ext cx="6863503" cy="584365"/>
            <a:chOff x="0" y="96"/>
            <a:chExt cx="4334" cy="369"/>
          </a:xfrm>
        </p:grpSpPr>
        <p:sp>
          <p:nvSpPr>
            <p:cNvPr id="16" name="文本框 43018"/>
            <p:cNvSpPr txBox="1"/>
            <p:nvPr>
              <p:custDataLst>
                <p:tags r:id="rId13"/>
              </p:custDataLst>
            </p:nvPr>
          </p:nvSpPr>
          <p:spPr>
            <a:xfrm>
              <a:off x="0" y="96"/>
              <a:ext cx="4334" cy="3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2HNO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+O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                  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2HNO</a:t>
              </a:r>
              <a:r>
                <a:rPr lang="en-US" altLang="zh-CN" sz="3200" b="1" baseline="-2500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能量</a:t>
              </a:r>
              <a:endPara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直接连接符 17"/>
            <p:cNvSpPr/>
            <p:nvPr>
              <p:custDataLst>
                <p:tags r:id="rId14"/>
              </p:custDataLst>
            </p:nvPr>
          </p:nvSpPr>
          <p:spPr>
            <a:xfrm flipV="1">
              <a:off x="1374" y="283"/>
              <a:ext cx="975" cy="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 sz="3200">
                <a:solidFill>
                  <a:srgbClr val="080808"/>
                </a:solidFill>
              </a:endParaRPr>
            </a:p>
          </p:txBody>
        </p:sp>
      </p:grpSp>
      <p:grpSp>
        <p:nvGrpSpPr>
          <p:cNvPr id="20" name="组合 19" title=""/>
          <p:cNvGrpSpPr/>
          <p:nvPr>
            <p:custDataLst>
              <p:tags r:id="rId15"/>
            </p:custDataLst>
          </p:nvPr>
        </p:nvGrpSpPr>
        <p:grpSpPr>
          <a:xfrm>
            <a:off x="5264245" y="3320936"/>
            <a:ext cx="3143528" cy="1688163"/>
            <a:chOff x="79" y="50"/>
            <a:chExt cx="1985" cy="1066"/>
          </a:xfrm>
        </p:grpSpPr>
        <p:sp>
          <p:nvSpPr>
            <p:cNvPr id="21" name="直接连接符 20"/>
            <p:cNvSpPr/>
            <p:nvPr>
              <p:custDataLst>
                <p:tags r:id="rId16"/>
              </p:custDataLst>
            </p:nvPr>
          </p:nvSpPr>
          <p:spPr>
            <a:xfrm flipH="1">
              <a:off x="1488" y="622"/>
              <a:ext cx="0" cy="14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接连接符 21"/>
            <p:cNvSpPr/>
            <p:nvPr>
              <p:custDataLst>
                <p:tags r:id="rId17"/>
              </p:custDataLst>
            </p:nvPr>
          </p:nvSpPr>
          <p:spPr>
            <a:xfrm flipH="1">
              <a:off x="2064" y="50"/>
              <a:ext cx="0" cy="7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接连接符 22"/>
            <p:cNvSpPr/>
            <p:nvPr>
              <p:custDataLst>
                <p:tags r:id="rId18"/>
              </p:custDataLst>
            </p:nvPr>
          </p:nvSpPr>
          <p:spPr>
            <a:xfrm flipV="1">
              <a:off x="79" y="768"/>
              <a:ext cx="1985" cy="1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直接连接符 23"/>
            <p:cNvSpPr/>
            <p:nvPr>
              <p:custDataLst>
                <p:tags r:id="rId19"/>
              </p:custDataLst>
            </p:nvPr>
          </p:nvSpPr>
          <p:spPr>
            <a:xfrm flipH="1">
              <a:off x="79" y="768"/>
              <a:ext cx="0" cy="34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0" name="图片 23" title="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185400" y="5183882"/>
            <a:ext cx="1860550" cy="14589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 title=""/>
          <p:cNvGrpSpPr/>
          <p:nvPr>
            <p:custDataLst>
              <p:tags r:id="rId22"/>
            </p:custDataLst>
          </p:nvPr>
        </p:nvGrpSpPr>
        <p:grpSpPr>
          <a:xfrm>
            <a:off x="261938" y="5009146"/>
            <a:ext cx="8545819" cy="692052"/>
            <a:chOff x="-39328" y="4787871"/>
            <a:chExt cx="8545819" cy="692052"/>
          </a:xfrm>
        </p:grpSpPr>
        <p:grpSp>
          <p:nvGrpSpPr>
            <p:cNvPr id="25" name="组合 24"/>
            <p:cNvGrpSpPr/>
            <p:nvPr>
              <p:custDataLst>
                <p:tags r:id="rId23"/>
              </p:custDataLst>
            </p:nvPr>
          </p:nvGrpSpPr>
          <p:grpSpPr>
            <a:xfrm>
              <a:off x="1969219" y="4787871"/>
              <a:ext cx="6537272" cy="692052"/>
              <a:chOff x="0" y="28"/>
              <a:chExt cx="4128" cy="437"/>
            </a:xfrm>
          </p:grpSpPr>
          <p:sp>
            <p:nvSpPr>
              <p:cNvPr id="26" name="文本框 4302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0" y="96"/>
                <a:ext cx="4128" cy="3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6CO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+6H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               2C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</a:t>
                </a: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zh-CN" sz="3200" b="1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+ 6O</a:t>
                </a:r>
                <a:r>
                  <a:rPr lang="en-US" altLang="zh-CN" sz="3200" b="1" baseline="-2500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lang="en-US" altLang="zh-CN" sz="3200" b="1" baseline="-2500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1538" y="28"/>
                <a:ext cx="720" cy="330"/>
                <a:chOff x="338" y="28"/>
                <a:chExt cx="720" cy="330"/>
              </a:xfrm>
            </p:grpSpPr>
            <p:sp>
              <p:nvSpPr>
                <p:cNvPr id="28" name="直接连接符 27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338" y="358"/>
                  <a:ext cx="720" cy="0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32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9" name="文本框 43031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413" y="28"/>
                  <a:ext cx="624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800" b="1">
                      <a:solidFill>
                        <a:srgbClr val="C00000"/>
                      </a:solidFill>
                      <a:latin typeface="Times New Roman" panose="02020603050405020304" pitchFamily="18" charset="0"/>
                    </a:rPr>
                    <a:t>能量</a:t>
                  </a:r>
                  <a:endParaRPr lang="zh-CN" altLang="en-US" sz="2800" b="1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1" name="文本框 30"/>
            <p:cNvSpPr txBox="1"/>
            <p:nvPr>
              <p:custDataLst>
                <p:tags r:id="rId28"/>
              </p:custDataLst>
            </p:nvPr>
          </p:nvSpPr>
          <p:spPr>
            <a:xfrm>
              <a:off x="-39328" y="4926131"/>
              <a:ext cx="2305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>
                  <a:solidFill>
                    <a:srgbClr val="C00000"/>
                  </a:solidFill>
                  <a:latin typeface="微软雅黑" panose="020b0503020204020204" pitchFamily="34" charset="-122"/>
                  <a:sym typeface="+mn-ea"/>
                </a:rPr>
                <a:t>硝化细菌</a:t>
              </a:r>
              <a:endParaRPr lang="zh-CN" altLang="en-US" sz="280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影响光合作用的因素及应用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931545"/>
            <a:ext cx="10435590" cy="58356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(3.2P</a:t>
            </a:r>
            <a:r>
              <a:rPr lang="en-US" altLang="zh-CN" sz="3200" b="1" baseline="-25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90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9"/>
            </p:custDataLst>
          </p:nvPr>
        </p:nvSpPr>
        <p:spPr>
          <a:xfrm>
            <a:off x="0" y="1420495"/>
            <a:ext cx="28492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1.实验原理</a:t>
            </a:r>
            <a:endParaRPr lang="en-US" altLang="zh-CN" sz="36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115714" title="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-154940" y="2362835"/>
            <a:ext cx="57689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ct val="60000"/>
              </a:spcAft>
            </a:pP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（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）叶片含有空气，上浮</a:t>
            </a:r>
            <a:endParaRPr lang="zh-CN" altLang="en-US" sz="36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115714" title="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33260" y="2362835"/>
            <a:ext cx="225679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ct val="0"/>
              </a:spcAft>
            </a:pP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叶片下沉</a:t>
            </a:r>
            <a:endParaRPr lang="zh-CN" altLang="en-US" sz="36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15714" title="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31887" y="3023477"/>
            <a:ext cx="5858179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</a:pP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36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充满细胞间隙，叶片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上浮</a:t>
            </a:r>
            <a:endParaRPr lang="zh-CN" altLang="en-US" sz="36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 title=""/>
          <p:cNvGrpSpPr/>
          <p:nvPr>
            <p:custDataLst>
              <p:tags r:id="rId13"/>
            </p:custDataLst>
          </p:nvPr>
        </p:nvGrpSpPr>
        <p:grpSpPr>
          <a:xfrm>
            <a:off x="5531826" y="2400306"/>
            <a:ext cx="1408872" cy="442044"/>
            <a:chOff x="4412569" y="2940767"/>
            <a:chExt cx="1408872" cy="442044"/>
          </a:xfrm>
        </p:grpSpPr>
        <p:sp>
          <p:nvSpPr>
            <p:cNvPr id="10" name="文本框 11571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577168" y="2940767"/>
              <a:ext cx="1133182" cy="442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  <a:spcAft>
                  <a:spcPct val="60000"/>
                </a:spcAft>
              </a:pPr>
              <a:r>
                <a:rPr lang="zh-CN" altLang="zh-CN" sz="32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抽气</a:t>
              </a:r>
              <a:endParaRPr lang="zh-CN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3"/>
            <p:cNvCxnSpPr/>
            <p:nvPr>
              <p:custDataLst>
                <p:tags r:id="rId15"/>
              </p:custDataLst>
            </p:nvPr>
          </p:nvCxnSpPr>
          <p:spPr bwMode="auto">
            <a:xfrm>
              <a:off x="4412569" y="3281562"/>
              <a:ext cx="140887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组合 11" title=""/>
          <p:cNvGrpSpPr/>
          <p:nvPr>
            <p:custDataLst>
              <p:tags r:id="rId16"/>
            </p:custDataLst>
          </p:nvPr>
        </p:nvGrpSpPr>
        <p:grpSpPr>
          <a:xfrm>
            <a:off x="1456221" y="3173864"/>
            <a:ext cx="1976218" cy="962448"/>
            <a:chOff x="7309651" y="2907099"/>
            <a:chExt cx="1976218" cy="962448"/>
          </a:xfrm>
        </p:grpSpPr>
        <p:sp>
          <p:nvSpPr>
            <p:cNvPr id="13" name="文本框 11571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7309651" y="2907099"/>
              <a:ext cx="1869069" cy="442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  <a:spcAft>
                  <a:spcPct val="60000"/>
                </a:spcAft>
              </a:pPr>
              <a:r>
                <a:rPr lang="zh-CN" altLang="zh-CN" sz="3200" b="1">
                  <a:solidFill>
                    <a:srgbClr val="008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光合作用</a:t>
              </a:r>
              <a:endParaRPr lang="zh-CN" altLang="zh-CN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1571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7483329" y="3427503"/>
              <a:ext cx="1521712" cy="442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  <a:spcAft>
                  <a:spcPct val="60000"/>
                </a:spcAft>
              </a:pPr>
              <a:r>
                <a:rPr lang="zh-CN" altLang="zh-CN" sz="32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产生</a:t>
              </a:r>
              <a:r>
                <a:rPr lang="en-US" altLang="zh-CN" sz="3200" b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lang="en-US" altLang="zh-CN" sz="3200" b="1" baseline="-25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17"/>
            <p:cNvCxnSpPr/>
            <p:nvPr>
              <p:custDataLst>
                <p:tags r:id="rId19"/>
              </p:custDataLst>
            </p:nvPr>
          </p:nvCxnSpPr>
          <p:spPr bwMode="auto">
            <a:xfrm>
              <a:off x="7416800" y="3300305"/>
              <a:ext cx="186906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矩形 15" title=""/>
          <p:cNvSpPr/>
          <p:nvPr>
            <p:custDataLst>
              <p:tags r:id="rId20"/>
            </p:custDataLst>
          </p:nvPr>
        </p:nvSpPr>
        <p:spPr>
          <a:xfrm>
            <a:off x="0" y="4218305"/>
            <a:ext cx="10789920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ct val="0"/>
              </a:spcAft>
            </a:pP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）根据单位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时间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小圆形叶片浮起的数量的多少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，</a:t>
            </a:r>
            <a:endParaRPr lang="en-US" altLang="zh-CN" sz="36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ct val="0"/>
              </a:spcAft>
            </a:pP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        </a:t>
            </a:r>
            <a:r>
              <a:rPr lang="zh-CN" altLang="en-US" sz="3600" b="1">
                <a:solidFill>
                  <a:srgbClr val="00887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探究光照强度与</a:t>
            </a:r>
            <a:r>
              <a:rPr lang="zh-CN" altLang="en-US" sz="3600" b="1">
                <a:solidFill>
                  <a:srgbClr val="00887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光合作用强度的关系。</a:t>
            </a:r>
            <a:endParaRPr lang="zh-CN" altLang="en-US" sz="3600" b="1">
              <a:solidFill>
                <a:srgbClr val="00887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稻壳儿小白白(http://dwz.cn/Wu2UP)" title="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6564" y="5689400"/>
            <a:ext cx="1952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en-US" sz="3600" b="1">
                <a:solidFill>
                  <a:srgbClr val="EC6200"/>
                </a:solidFill>
                <a:sym typeface="Arial" panose="020b0604020202020204" pitchFamily="34" charset="0"/>
              </a:rPr>
              <a:t>自变量：</a:t>
            </a:r>
            <a:endParaRPr lang="en-US" altLang="zh-CN" sz="3600" b="1">
              <a:solidFill>
                <a:srgbClr val="EC6200"/>
              </a:solidFill>
              <a:sym typeface="Arial" panose="020b0604020202020204" pitchFamily="34" charset="0"/>
            </a:endParaRPr>
          </a:p>
        </p:txBody>
      </p:sp>
      <p:sp>
        <p:nvSpPr>
          <p:cNvPr id="22" name="稻壳儿小白白(http://dwz.cn/Wu2UP)" title="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30958" y="5704679"/>
            <a:ext cx="2020887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光照强弱</a:t>
            </a:r>
            <a:endParaRPr lang="zh-CN" altLang="en-US" sz="3600" b="1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稻壳儿小白白(http://dwz.cn/Wu2UP)" title="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613581" y="5706270"/>
            <a:ext cx="1952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en-US" sz="3600" b="1">
                <a:solidFill>
                  <a:srgbClr val="EC6200"/>
                </a:solidFill>
                <a:sym typeface="Arial" panose="020b0604020202020204" pitchFamily="34" charset="0"/>
              </a:rPr>
              <a:t>因变量：</a:t>
            </a:r>
            <a:endParaRPr lang="en-US" altLang="zh-CN" sz="3600" b="1">
              <a:solidFill>
                <a:srgbClr val="EC6200"/>
              </a:solidFill>
              <a:sym typeface="Arial" panose="020b0604020202020204" pitchFamily="34" charset="0"/>
            </a:endParaRPr>
          </a:p>
        </p:txBody>
      </p:sp>
      <p:sp>
        <p:nvSpPr>
          <p:cNvPr id="24" name="稻壳儿小白白(http://dwz.cn/Wu2UP)" title="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815580" y="5698490"/>
            <a:ext cx="31051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光合作用强度</a:t>
            </a:r>
            <a:endParaRPr lang="zh-CN" altLang="en-US" sz="3600" b="1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  <p:bldP spid="21" grpId="0"/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9210"/>
            <a:ext cx="7627433" cy="58477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 title=""/>
          <p:cNvSpPr txBox="1"/>
          <p:nvPr>
            <p:custDataLst>
              <p:tags r:id="rId5"/>
            </p:custDataLst>
          </p:nvPr>
        </p:nvSpPr>
        <p:spPr>
          <a:xfrm>
            <a:off x="0" y="506095"/>
            <a:ext cx="26282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材料用具</a:t>
            </a:r>
            <a:endParaRPr lang="en-US" altLang="zh-CN" sz="36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6"/>
            </p:custDataLst>
          </p:nvPr>
        </p:nvSpPr>
        <p:spPr>
          <a:xfrm>
            <a:off x="700405" y="1330325"/>
            <a:ext cx="112839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打孔器、注射器、</a:t>
            </a:r>
            <a:r>
              <a:rPr lang="en-US" altLang="zh-CN" sz="3600" b="1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5W LED</a:t>
            </a:r>
            <a:r>
              <a:rPr lang="zh-CN" altLang="en-US" sz="3600" b="1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台灯、米尺、烧杯、绿叶。</a:t>
            </a:r>
            <a:endParaRPr lang="zh-CN" altLang="en-US" sz="360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7"/>
            </p:custDataLst>
          </p:nvPr>
        </p:nvSpPr>
        <p:spPr>
          <a:xfrm>
            <a:off x="78105" y="1779905"/>
            <a:ext cx="328041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方法步骤</a:t>
            </a:r>
            <a:endParaRPr lang="en-US" altLang="zh-CN" sz="36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4" title=""/>
          <p:cNvPicPr>
            <a:picLocks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3959" y="3808095"/>
            <a:ext cx="3910013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title=""/>
          <p:cNvPicPr>
            <a:picLocks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445" y="3822565"/>
            <a:ext cx="4183063" cy="30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" title="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3830" y="2461260"/>
            <a:ext cx="11937365" cy="14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）制备圆形小叶片：用直径为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0.6cm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的打孔器打出圆形小叶片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片，打孔时避开大叶脉。</a:t>
            </a:r>
            <a:endParaRPr lang="zh-CN" altLang="en-US" sz="36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9210"/>
            <a:ext cx="7627433" cy="58477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3431" y="813422"/>
            <a:ext cx="11738014" cy="341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）将圆形小叶片置于注射器内，</a:t>
            </a:r>
            <a:r>
              <a:rPr lang="en-US" altLang="zh-CN" sz="3600" b="1" err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注射器内吸入清水，待排出注射器内残留的空气后，用手指堵住注射器前端的小孔并缓慢地拉动活塞，</a:t>
            </a:r>
            <a:r>
              <a:rPr lang="en-US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使圆形小叶片内的空气逸出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。重复2</a:t>
            </a:r>
            <a:r>
              <a:rPr lang="zh-CN" altLang="en-US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36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3次。</a:t>
            </a:r>
            <a:r>
              <a:rPr lang="en-US" altLang="zh-CN" sz="3600" b="1" err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处理后的叶片因为细胞间隙充满了水，所以全部沉到水底。</a:t>
            </a:r>
            <a:endParaRPr lang="zh-CN" altLang="en-US" sz="3600" b="1">
              <a:solidFill>
                <a:srgbClr val="080808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7" title=""/>
          <p:cNvPicPr>
            <a:picLocks noChangeArrowheads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4163" y="3682690"/>
            <a:ext cx="425132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title=""/>
          <p:cNvPicPr>
            <a:picLocks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7433" y="3682690"/>
            <a:ext cx="4206875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9210"/>
            <a:ext cx="7627433" cy="58477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725583"/>
            <a:ext cx="11742234" cy="14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）将处理过圆形小叶片放入清水中，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黑暗保存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小圆形叶片全部沉到水底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6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6" title=""/>
          <p:cNvPicPr>
            <a:picLocks noChangeArrowheads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7535" y="2282318"/>
            <a:ext cx="4210050" cy="300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 title=""/>
          <p:cNvSpPr txBox="1"/>
          <p:nvPr>
            <p:custDataLst>
              <p:tags r:id="rId8"/>
            </p:custDataLst>
          </p:nvPr>
        </p:nvSpPr>
        <p:spPr>
          <a:xfrm>
            <a:off x="5666105" y="1400810"/>
            <a:ext cx="491934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rgbClr val="EC62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防止光照干扰实验结果</a:t>
            </a:r>
            <a:endParaRPr lang="zh-CN" altLang="en-US" sz="3600" b="1">
              <a:solidFill>
                <a:srgbClr val="EC62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1" title="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5424170"/>
            <a:ext cx="10585450" cy="14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）取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只小烧杯，分别倒入富含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baseline="-250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的清水。</a:t>
            </a:r>
            <a:endParaRPr lang="en-US" altLang="zh-CN" sz="36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（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1%~2%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NaHCO</a:t>
            </a:r>
            <a:r>
              <a:rPr lang="en-US" altLang="zh-CN" sz="3600" b="1" baseline="-250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溶液）</a:t>
            </a:r>
            <a:endParaRPr lang="zh-CN" altLang="en-US" sz="36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title=""/>
          <p:cNvPicPr>
            <a:picLocks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678" y="2261680"/>
            <a:ext cx="4183063" cy="304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6" grpId="0" animBg="1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6" name="图片 6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602" y="1673424"/>
            <a:ext cx="388681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9210"/>
            <a:ext cx="7627433" cy="58477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 title=""/>
          <p:cNvSpPr/>
          <p:nvPr>
            <p:custDataLst>
              <p:tags r:id="rId7"/>
            </p:custDataLst>
          </p:nvPr>
        </p:nvSpPr>
        <p:spPr>
          <a:xfrm>
            <a:off x="100965" y="673735"/>
            <a:ext cx="12091035" cy="127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5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分组实验：分别将10片叶圆片投入3只盛20m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L</a:t>
            </a:r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NaHCO</a:t>
            </a:r>
            <a:r>
              <a:rPr lang="zh-CN" altLang="zh-CN" sz="3200" b="1" baseline="-250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3</a:t>
            </a:r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的小杯中并</a:t>
            </a:r>
            <a:r>
              <a:rPr lang="zh-CN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调整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5</a:t>
            </a:r>
            <a:r>
              <a:rPr lang="zh-CN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W台灯距离</a:t>
            </a:r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（10、20、30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cm</a:t>
            </a:r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。</a:t>
            </a:r>
            <a:endParaRPr lang="zh-CN" altLang="zh-CN" sz="32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05805" y="3651250"/>
            <a:ext cx="5775325" cy="208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>
              <a:lnSpc>
                <a:spcPct val="120000"/>
              </a:lnSpc>
            </a:pP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3600" b="1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吸收光的热量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，避免光照时实验装置中温度的变化对实验结果造成干扰。</a:t>
            </a:r>
            <a:endParaRPr lang="zh-CN" altLang="en-US" sz="36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9"/>
            </p:custDataLst>
          </p:nvPr>
        </p:nvSpPr>
        <p:spPr>
          <a:xfrm>
            <a:off x="4818953" y="3106440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盛水玻璃柱：</a:t>
            </a:r>
            <a:endParaRPr kumimoji="1" lang="zh-CN" altLang="en-US" sz="3600" b="1">
              <a:solidFill>
                <a:srgbClr val="008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3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9210"/>
            <a:ext cx="7627433" cy="584775"/>
          </a:xfrm>
          <a:custGeom>
            <a:gdLst>
              <a:gd name="connsiteX0" fmla="*/ 0 w 7627433"/>
              <a:gd name="connsiteY0" fmla="*/ 0 h 584775"/>
              <a:gd name="connsiteX1" fmla="*/ 510451 w 7627433"/>
              <a:gd name="connsiteY1" fmla="*/ 0 h 584775"/>
              <a:gd name="connsiteX2" fmla="*/ 1173451 w 7627433"/>
              <a:gd name="connsiteY2" fmla="*/ 0 h 584775"/>
              <a:gd name="connsiteX3" fmla="*/ 1912726 w 7627433"/>
              <a:gd name="connsiteY3" fmla="*/ 0 h 584775"/>
              <a:gd name="connsiteX4" fmla="*/ 2423177 w 7627433"/>
              <a:gd name="connsiteY4" fmla="*/ 0 h 584775"/>
              <a:gd name="connsiteX5" fmla="*/ 2781079 w 7627433"/>
              <a:gd name="connsiteY5" fmla="*/ 0 h 584775"/>
              <a:gd name="connsiteX6" fmla="*/ 3138982 w 7627433"/>
              <a:gd name="connsiteY6" fmla="*/ 0 h 584775"/>
              <a:gd name="connsiteX7" fmla="*/ 3878256 w 7627433"/>
              <a:gd name="connsiteY7" fmla="*/ 0 h 584775"/>
              <a:gd name="connsiteX8" fmla="*/ 4312433 w 7627433"/>
              <a:gd name="connsiteY8" fmla="*/ 0 h 584775"/>
              <a:gd name="connsiteX9" fmla="*/ 4899159 w 7627433"/>
              <a:gd name="connsiteY9" fmla="*/ 0 h 584775"/>
              <a:gd name="connsiteX10" fmla="*/ 5638433 w 7627433"/>
              <a:gd name="connsiteY10" fmla="*/ 0 h 584775"/>
              <a:gd name="connsiteX11" fmla="*/ 5996336 w 7627433"/>
              <a:gd name="connsiteY11" fmla="*/ 0 h 584775"/>
              <a:gd name="connsiteX12" fmla="*/ 6659336 w 7627433"/>
              <a:gd name="connsiteY12" fmla="*/ 0 h 584775"/>
              <a:gd name="connsiteX13" fmla="*/ 7627433 w 7627433"/>
              <a:gd name="connsiteY13" fmla="*/ 0 h 584775"/>
              <a:gd name="connsiteX14" fmla="*/ 7627433 w 7627433"/>
              <a:gd name="connsiteY14" fmla="*/ 584775 h 584775"/>
              <a:gd name="connsiteX15" fmla="*/ 6964433 w 7627433"/>
              <a:gd name="connsiteY15" fmla="*/ 584775 h 584775"/>
              <a:gd name="connsiteX16" fmla="*/ 6530256 w 7627433"/>
              <a:gd name="connsiteY16" fmla="*/ 584775 h 584775"/>
              <a:gd name="connsiteX17" fmla="*/ 6172353 w 7627433"/>
              <a:gd name="connsiteY17" fmla="*/ 584775 h 584775"/>
              <a:gd name="connsiteX18" fmla="*/ 5433079 w 7627433"/>
              <a:gd name="connsiteY18" fmla="*/ 584775 h 584775"/>
              <a:gd name="connsiteX19" fmla="*/ 5075177 w 7627433"/>
              <a:gd name="connsiteY19" fmla="*/ 584775 h 584775"/>
              <a:gd name="connsiteX20" fmla="*/ 4335902 w 7627433"/>
              <a:gd name="connsiteY20" fmla="*/ 584775 h 584775"/>
              <a:gd name="connsiteX21" fmla="*/ 3749177 w 7627433"/>
              <a:gd name="connsiteY21" fmla="*/ 584775 h 584775"/>
              <a:gd name="connsiteX22" fmla="*/ 3086177 w 7627433"/>
              <a:gd name="connsiteY22" fmla="*/ 584775 h 584775"/>
              <a:gd name="connsiteX23" fmla="*/ 2346902 w 7627433"/>
              <a:gd name="connsiteY23" fmla="*/ 584775 h 584775"/>
              <a:gd name="connsiteX24" fmla="*/ 1683903 w 7627433"/>
              <a:gd name="connsiteY24" fmla="*/ 584775 h 584775"/>
              <a:gd name="connsiteX25" fmla="*/ 944628 w 7627433"/>
              <a:gd name="connsiteY25" fmla="*/ 584775 h 584775"/>
              <a:gd name="connsiteX26" fmla="*/ 0 w 7627433"/>
              <a:gd name="connsiteY26" fmla="*/ 584775 h 584775"/>
              <a:gd name="connsiteX27" fmla="*/ 0 w 7627433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7433" h="584775" extrusionOk="0">
                <a:moveTo>
                  <a:pt x="0" y="0"/>
                </a:moveTo>
                <a:cubicBezTo>
                  <a:pt x="159774" y="-22245"/>
                  <a:pt x="333663" y="29351"/>
                  <a:pt x="510451" y="0"/>
                </a:cubicBezTo>
                <a:cubicBezTo>
                  <a:pt x="687239" y="-29351"/>
                  <a:pt x="1038745" y="17453"/>
                  <a:pt x="1173451" y="0"/>
                </a:cubicBezTo>
                <a:cubicBezTo>
                  <a:pt x="1308157" y="-17453"/>
                  <a:pt x="1754631" y="84205"/>
                  <a:pt x="1912726" y="0"/>
                </a:cubicBezTo>
                <a:cubicBezTo>
                  <a:pt x="2070821" y="-84205"/>
                  <a:pt x="2291915" y="56074"/>
                  <a:pt x="2423177" y="0"/>
                </a:cubicBezTo>
                <a:cubicBezTo>
                  <a:pt x="2554439" y="-56074"/>
                  <a:pt x="2665452" y="7883"/>
                  <a:pt x="2781079" y="0"/>
                </a:cubicBezTo>
                <a:cubicBezTo>
                  <a:pt x="2896706" y="-7883"/>
                  <a:pt x="2962385" y="39122"/>
                  <a:pt x="3138982" y="0"/>
                </a:cubicBezTo>
                <a:cubicBezTo>
                  <a:pt x="3315579" y="-39122"/>
                  <a:pt x="3602789" y="71017"/>
                  <a:pt x="3878256" y="0"/>
                </a:cubicBezTo>
                <a:cubicBezTo>
                  <a:pt x="4153723" y="-71017"/>
                  <a:pt x="4210097" y="28669"/>
                  <a:pt x="4312433" y="0"/>
                </a:cubicBezTo>
                <a:cubicBezTo>
                  <a:pt x="4414769" y="-28669"/>
                  <a:pt x="4751443" y="56437"/>
                  <a:pt x="4899159" y="0"/>
                </a:cubicBezTo>
                <a:cubicBezTo>
                  <a:pt x="5046875" y="-56437"/>
                  <a:pt x="5396352" y="81795"/>
                  <a:pt x="5638433" y="0"/>
                </a:cubicBezTo>
                <a:cubicBezTo>
                  <a:pt x="5880514" y="-81795"/>
                  <a:pt x="5832334" y="32588"/>
                  <a:pt x="5996336" y="0"/>
                </a:cubicBezTo>
                <a:cubicBezTo>
                  <a:pt x="6160338" y="-32588"/>
                  <a:pt x="6492168" y="43992"/>
                  <a:pt x="6659336" y="0"/>
                </a:cubicBezTo>
                <a:cubicBezTo>
                  <a:pt x="6826504" y="-43992"/>
                  <a:pt x="7197874" y="67442"/>
                  <a:pt x="7627433" y="0"/>
                </a:cubicBezTo>
                <a:cubicBezTo>
                  <a:pt x="7657591" y="158316"/>
                  <a:pt x="7563772" y="462155"/>
                  <a:pt x="7627433" y="584775"/>
                </a:cubicBezTo>
                <a:cubicBezTo>
                  <a:pt x="7381868" y="644754"/>
                  <a:pt x="7122641" y="521974"/>
                  <a:pt x="6964433" y="584775"/>
                </a:cubicBezTo>
                <a:cubicBezTo>
                  <a:pt x="6806225" y="647576"/>
                  <a:pt x="6696586" y="545764"/>
                  <a:pt x="6530256" y="584775"/>
                </a:cubicBezTo>
                <a:cubicBezTo>
                  <a:pt x="6363926" y="623786"/>
                  <a:pt x="6285126" y="569470"/>
                  <a:pt x="6172353" y="584775"/>
                </a:cubicBezTo>
                <a:cubicBezTo>
                  <a:pt x="6059580" y="600080"/>
                  <a:pt x="5728569" y="560387"/>
                  <a:pt x="5433079" y="584775"/>
                </a:cubicBezTo>
                <a:cubicBezTo>
                  <a:pt x="5137589" y="609163"/>
                  <a:pt x="5203402" y="550863"/>
                  <a:pt x="5075177" y="584775"/>
                </a:cubicBezTo>
                <a:cubicBezTo>
                  <a:pt x="4946952" y="618687"/>
                  <a:pt x="4676904" y="578333"/>
                  <a:pt x="4335902" y="584775"/>
                </a:cubicBezTo>
                <a:cubicBezTo>
                  <a:pt x="3994900" y="591217"/>
                  <a:pt x="3990167" y="534683"/>
                  <a:pt x="3749177" y="584775"/>
                </a:cubicBezTo>
                <a:cubicBezTo>
                  <a:pt x="3508187" y="634867"/>
                  <a:pt x="3229980" y="583203"/>
                  <a:pt x="3086177" y="584775"/>
                </a:cubicBezTo>
                <a:cubicBezTo>
                  <a:pt x="2942374" y="586347"/>
                  <a:pt x="2589917" y="504966"/>
                  <a:pt x="2346902" y="584775"/>
                </a:cubicBezTo>
                <a:cubicBezTo>
                  <a:pt x="2103887" y="664584"/>
                  <a:pt x="1933007" y="557019"/>
                  <a:pt x="1683903" y="584775"/>
                </a:cubicBezTo>
                <a:cubicBezTo>
                  <a:pt x="1434799" y="612531"/>
                  <a:pt x="1238277" y="525354"/>
                  <a:pt x="944628" y="584775"/>
                </a:cubicBezTo>
                <a:cubicBezTo>
                  <a:pt x="650980" y="644196"/>
                  <a:pt x="373215" y="500466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一、探究环境因素对光合作用强度的影响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5" name="表格 118785" title="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75108" y="1521561"/>
          <a:ext cx="10587036" cy="2774951"/>
        </p:xfrm>
        <a:graphic>
          <a:graphicData uri="http://schemas.openxmlformats.org/drawingml/2006/table">
            <a:tbl>
              <a:tblPr/>
              <a:tblGrid>
                <a:gridCol w="1746817"/>
                <a:gridCol w="2162628"/>
                <a:gridCol w="2235200"/>
                <a:gridCol w="1698172"/>
                <a:gridCol w="2744219"/>
              </a:tblGrid>
              <a:tr h="854270"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项目　 　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 algn="just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烧杯　 　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lnTlToBr w="6350" cap="rnd">
                      <a:solidFill>
                        <a:prstClr val="black"/>
                      </a:solidFill>
                      <a:miter lim="800000"/>
                    </a:lnTlToBr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小圆形叶片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加富含</a:t>
                      </a: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CN" sz="2800" b="1" baseline="-25000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的清水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光照强度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叶片浮起数量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</a:tr>
              <a:tr h="640227"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片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mL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强</a:t>
                      </a:r>
                      <a:endParaRPr lang="zh-CN" altLang="en-US" sz="28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多</a:t>
                      </a:r>
                      <a:endParaRPr lang="zh-CN" altLang="en-US" sz="2800" b="1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</a:tr>
              <a:tr h="640227"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片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mL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</a:t>
                      </a:r>
                      <a:endParaRPr lang="zh-CN" altLang="en-US" sz="28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</a:t>
                      </a:r>
                      <a:endParaRPr lang="zh-CN" altLang="en-US" sz="2800" b="1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</a:tr>
              <a:tr h="640227"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片</a:t>
                      </a:r>
                      <a:endParaRPr lang="zh-CN" altLang="en-US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en-US" altLang="zh-CN" sz="2800" b="1">
                          <a:solidFill>
                            <a:srgbClr val="0D0D0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mL</a:t>
                      </a:r>
                      <a:endParaRPr lang="en-US" altLang="zh-CN" sz="2800" b="1">
                        <a:solidFill>
                          <a:srgbClr val="0D0D0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弱</a:t>
                      </a:r>
                      <a:endParaRPr lang="zh-CN" altLang="en-US" sz="2800" b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  <a:tc>
                  <a:txBody>
                    <a:bodyPr vert="horz" wrap="square"/>
                    <a:lstStyle>
                      <a:lvl1pPr marL="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indent="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 lang="zh-CN" altLang="en-US" sz="1800" b="0" i="0" u="none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150000"/>
                        </a:lnSpc>
                        <a:buClr>
                          <a:schemeClr val="accent1"/>
                        </a:buClr>
                        <a:buSzPct val="65000"/>
                      </a:pPr>
                      <a:r>
                        <a:rPr lang="zh-CN" altLang="en-US" sz="2800" b="1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少</a:t>
                      </a:r>
                      <a:endParaRPr lang="zh-CN" altLang="en-US" sz="2800" b="1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prstClr val="black"/>
                      </a:solidFill>
                      <a:miter lim="800000"/>
                    </a:lnL>
                    <a:lnR w="12700">
                      <a:solidFill>
                        <a:prstClr val="black"/>
                      </a:solidFill>
                      <a:miter lim="800000"/>
                    </a:lnR>
                    <a:lnT w="12700">
                      <a:solidFill>
                        <a:prstClr val="black"/>
                      </a:solidFill>
                      <a:miter lim="800000"/>
                    </a:lnT>
                    <a:lnB w="12700">
                      <a:solidFill>
                        <a:prstClr val="black"/>
                      </a:solidFill>
                      <a:miter lim="8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1" title="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163649" y="751764"/>
            <a:ext cx="44680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）观察并记录结果</a:t>
            </a:r>
            <a:endParaRPr lang="zh-CN" altLang="en-US" sz="3200" b="1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3" title="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150" y="4424384"/>
            <a:ext cx="2665072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实验结论</a:t>
            </a:r>
            <a:endParaRPr lang="zh-CN" altLang="en-US" sz="36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 title=""/>
          <p:cNvSpPr/>
          <p:nvPr>
            <p:custDataLst>
              <p:tags r:id="rId8"/>
            </p:custDataLst>
          </p:nvPr>
        </p:nvSpPr>
        <p:spPr>
          <a:xfrm>
            <a:off x="-60960" y="5144135"/>
            <a:ext cx="7748905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在一定范围内，随着光照强度不断增强，光合作用强度也不断增强。</a:t>
            </a:r>
            <a:endParaRPr lang="zh-CN" altLang="en-US" sz="36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22" title="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2"/>
          <a:stretch>
            <a:fillRect/>
          </a:stretch>
        </p:blipFill>
        <p:spPr bwMode="auto">
          <a:xfrm>
            <a:off x="7458384" y="4412940"/>
            <a:ext cx="45720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影响光合作用的因素及应用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" y="931862"/>
            <a:ext cx="3579540" cy="584775"/>
          </a:xfrm>
          <a:custGeom>
            <a:gdLst>
              <a:gd name="connsiteX0" fmla="*/ 0 w 3579540"/>
              <a:gd name="connsiteY0" fmla="*/ 0 h 584775"/>
              <a:gd name="connsiteX1" fmla="*/ 560795 w 3579540"/>
              <a:gd name="connsiteY1" fmla="*/ 0 h 584775"/>
              <a:gd name="connsiteX2" fmla="*/ 1193180 w 3579540"/>
              <a:gd name="connsiteY2" fmla="*/ 0 h 584775"/>
              <a:gd name="connsiteX3" fmla="*/ 1861361 w 3579540"/>
              <a:gd name="connsiteY3" fmla="*/ 0 h 584775"/>
              <a:gd name="connsiteX4" fmla="*/ 2422155 w 3579540"/>
              <a:gd name="connsiteY4" fmla="*/ 0 h 584775"/>
              <a:gd name="connsiteX5" fmla="*/ 2911359 w 3579540"/>
              <a:gd name="connsiteY5" fmla="*/ 0 h 584775"/>
              <a:gd name="connsiteX6" fmla="*/ 3579540 w 3579540"/>
              <a:gd name="connsiteY6" fmla="*/ 0 h 584775"/>
              <a:gd name="connsiteX7" fmla="*/ 3579540 w 3579540"/>
              <a:gd name="connsiteY7" fmla="*/ 584775 h 584775"/>
              <a:gd name="connsiteX8" fmla="*/ 3018745 w 3579540"/>
              <a:gd name="connsiteY8" fmla="*/ 584775 h 584775"/>
              <a:gd name="connsiteX9" fmla="*/ 2493746 w 3579540"/>
              <a:gd name="connsiteY9" fmla="*/ 584775 h 584775"/>
              <a:gd name="connsiteX10" fmla="*/ 1968747 w 3579540"/>
              <a:gd name="connsiteY10" fmla="*/ 584775 h 584775"/>
              <a:gd name="connsiteX11" fmla="*/ 1479543 w 3579540"/>
              <a:gd name="connsiteY11" fmla="*/ 584775 h 584775"/>
              <a:gd name="connsiteX12" fmla="*/ 882953 w 3579540"/>
              <a:gd name="connsiteY12" fmla="*/ 584775 h 584775"/>
              <a:gd name="connsiteX13" fmla="*/ 0 w 3579540"/>
              <a:gd name="connsiteY13" fmla="*/ 584775 h 584775"/>
              <a:gd name="connsiteX14" fmla="*/ 0 w 3579540"/>
              <a:gd name="connsiteY14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79540" h="584775" extrusionOk="0">
                <a:moveTo>
                  <a:pt x="0" y="0"/>
                </a:moveTo>
                <a:cubicBezTo>
                  <a:pt x="138965" y="-44341"/>
                  <a:pt x="293334" y="11344"/>
                  <a:pt x="560795" y="0"/>
                </a:cubicBezTo>
                <a:cubicBezTo>
                  <a:pt x="828257" y="-11344"/>
                  <a:pt x="962175" y="50002"/>
                  <a:pt x="1193180" y="0"/>
                </a:cubicBezTo>
                <a:cubicBezTo>
                  <a:pt x="1424185" y="-50002"/>
                  <a:pt x="1695653" y="50960"/>
                  <a:pt x="1861361" y="0"/>
                </a:cubicBezTo>
                <a:cubicBezTo>
                  <a:pt x="2027069" y="-50960"/>
                  <a:pt x="2180920" y="51152"/>
                  <a:pt x="2422155" y="0"/>
                </a:cubicBezTo>
                <a:cubicBezTo>
                  <a:pt x="2663390" y="-51152"/>
                  <a:pt x="2721561" y="14083"/>
                  <a:pt x="2911359" y="0"/>
                </a:cubicBezTo>
                <a:cubicBezTo>
                  <a:pt x="3101157" y="-14083"/>
                  <a:pt x="3407818" y="1561"/>
                  <a:pt x="3579540" y="0"/>
                </a:cubicBezTo>
                <a:cubicBezTo>
                  <a:pt x="3634678" y="186269"/>
                  <a:pt x="3562862" y="300985"/>
                  <a:pt x="3579540" y="584775"/>
                </a:cubicBezTo>
                <a:cubicBezTo>
                  <a:pt x="3387295" y="613639"/>
                  <a:pt x="3271618" y="551087"/>
                  <a:pt x="3018745" y="584775"/>
                </a:cubicBezTo>
                <a:cubicBezTo>
                  <a:pt x="2765872" y="618463"/>
                  <a:pt x="2621773" y="581665"/>
                  <a:pt x="2493746" y="584775"/>
                </a:cubicBezTo>
                <a:cubicBezTo>
                  <a:pt x="2365719" y="587885"/>
                  <a:pt x="2220714" y="548487"/>
                  <a:pt x="1968747" y="584775"/>
                </a:cubicBezTo>
                <a:cubicBezTo>
                  <a:pt x="1716780" y="621063"/>
                  <a:pt x="1609797" y="573639"/>
                  <a:pt x="1479543" y="584775"/>
                </a:cubicBezTo>
                <a:cubicBezTo>
                  <a:pt x="1349289" y="595911"/>
                  <a:pt x="1160426" y="518332"/>
                  <a:pt x="882953" y="584775"/>
                </a:cubicBezTo>
                <a:cubicBezTo>
                  <a:pt x="605480" y="651218"/>
                  <a:pt x="184459" y="529770"/>
                  <a:pt x="0" y="584775"/>
                </a:cubicBezTo>
                <a:cubicBezTo>
                  <a:pt x="-30094" y="304003"/>
                  <a:pt x="23577" y="14132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二、光合作用强度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9"/>
            </p:custDataLst>
          </p:nvPr>
        </p:nvSpPr>
        <p:spPr>
          <a:xfrm>
            <a:off x="75565" y="3498873"/>
            <a:ext cx="1211672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可用单位时间内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CO</a:t>
            </a:r>
            <a:r>
              <a: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的消耗量，或单位时间内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O</a:t>
            </a:r>
            <a:r>
              <a:rPr lang="en-US" altLang="zh-CN" sz="3200" b="1" baseline="-25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的产生量来表示。</a:t>
            </a:r>
            <a:endParaRPr lang="zh-CN" altLang="en-US" sz="32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 title=""/>
          <p:cNvSpPr txBox="1"/>
          <p:nvPr>
            <p:custDataLst>
              <p:tags r:id="rId10"/>
            </p:custDataLst>
          </p:nvPr>
        </p:nvSpPr>
        <p:spPr>
          <a:xfrm>
            <a:off x="-52070" y="1414780"/>
            <a:ext cx="12168505" cy="141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光合作用反应强弱的指标。</a:t>
            </a: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一般用植物在单位时间内单位面积通过光合作用制造糖类的量</a:t>
            </a: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（即</a:t>
            </a:r>
            <a:r>
              <a:rPr lang="zh-CN" altLang="en-US" sz="3600" b="1">
                <a:solidFill>
                  <a:srgbClr val="00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光合速率</a:t>
            </a: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36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来衡量</a:t>
            </a:r>
            <a:r>
              <a:rPr lang="zh-CN" altLang="en-US" sz="36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 title=""/>
          <p:cNvSpPr/>
          <p:nvPr>
            <p:custDataLst>
              <p:tags r:id="rId11"/>
            </p:custDataLst>
          </p:nvPr>
        </p:nvSpPr>
        <p:spPr>
          <a:xfrm>
            <a:off x="454796" y="4087496"/>
            <a:ext cx="11001262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植物在进行光合作用的同时，还进行呼吸作用。</a:t>
            </a:r>
            <a:endParaRPr lang="en-US" altLang="zh-CN" sz="3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600" b="1">
                <a:solidFill>
                  <a:srgbClr val="0070C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实际测量到的光合作用指标是</a:t>
            </a:r>
            <a:r>
              <a:rPr lang="zh-CN" altLang="en-US" sz="3600" b="1">
                <a:solidFill>
                  <a:srgbClr val="C0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净光合速率</a:t>
            </a:r>
            <a:r>
              <a:rPr lang="zh-CN" altLang="en-US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3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43036" title=""/>
          <p:cNvSpPr txBox="1"/>
          <p:nvPr>
            <p:custDataLst>
              <p:tags r:id="rId12"/>
            </p:custDataLst>
          </p:nvPr>
        </p:nvSpPr>
        <p:spPr>
          <a:xfrm>
            <a:off x="345281" y="6018444"/>
            <a:ext cx="114261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光合作用产生的</a:t>
            </a:r>
            <a:r>
              <a:rPr lang="en-US" altLang="zh-CN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3600" b="1" baseline="-250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zh-CN" altLang="en-US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释放到空气中的</a:t>
            </a:r>
            <a:r>
              <a:rPr lang="en-US" altLang="zh-CN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3600" b="1" baseline="-250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呼吸作用消耗的</a:t>
            </a:r>
            <a:r>
              <a:rPr lang="en-US" altLang="zh-CN" sz="36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3600" b="1" baseline="-250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en-US" altLang="zh-CN" sz="3600" b="1" baseline="-2500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8974"/>
            <a:ext cx="3579540" cy="584775"/>
          </a:xfrm>
          <a:custGeom>
            <a:gdLst>
              <a:gd name="connsiteX0" fmla="*/ 0 w 3579540"/>
              <a:gd name="connsiteY0" fmla="*/ 0 h 584775"/>
              <a:gd name="connsiteX1" fmla="*/ 560795 w 3579540"/>
              <a:gd name="connsiteY1" fmla="*/ 0 h 584775"/>
              <a:gd name="connsiteX2" fmla="*/ 1193180 w 3579540"/>
              <a:gd name="connsiteY2" fmla="*/ 0 h 584775"/>
              <a:gd name="connsiteX3" fmla="*/ 1861361 w 3579540"/>
              <a:gd name="connsiteY3" fmla="*/ 0 h 584775"/>
              <a:gd name="connsiteX4" fmla="*/ 2422155 w 3579540"/>
              <a:gd name="connsiteY4" fmla="*/ 0 h 584775"/>
              <a:gd name="connsiteX5" fmla="*/ 2911359 w 3579540"/>
              <a:gd name="connsiteY5" fmla="*/ 0 h 584775"/>
              <a:gd name="connsiteX6" fmla="*/ 3579540 w 3579540"/>
              <a:gd name="connsiteY6" fmla="*/ 0 h 584775"/>
              <a:gd name="connsiteX7" fmla="*/ 3579540 w 3579540"/>
              <a:gd name="connsiteY7" fmla="*/ 584775 h 584775"/>
              <a:gd name="connsiteX8" fmla="*/ 3018745 w 3579540"/>
              <a:gd name="connsiteY8" fmla="*/ 584775 h 584775"/>
              <a:gd name="connsiteX9" fmla="*/ 2493746 w 3579540"/>
              <a:gd name="connsiteY9" fmla="*/ 584775 h 584775"/>
              <a:gd name="connsiteX10" fmla="*/ 1968747 w 3579540"/>
              <a:gd name="connsiteY10" fmla="*/ 584775 h 584775"/>
              <a:gd name="connsiteX11" fmla="*/ 1479543 w 3579540"/>
              <a:gd name="connsiteY11" fmla="*/ 584775 h 584775"/>
              <a:gd name="connsiteX12" fmla="*/ 882953 w 3579540"/>
              <a:gd name="connsiteY12" fmla="*/ 584775 h 584775"/>
              <a:gd name="connsiteX13" fmla="*/ 0 w 3579540"/>
              <a:gd name="connsiteY13" fmla="*/ 584775 h 584775"/>
              <a:gd name="connsiteX14" fmla="*/ 0 w 3579540"/>
              <a:gd name="connsiteY14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79540" h="584775" extrusionOk="0">
                <a:moveTo>
                  <a:pt x="0" y="0"/>
                </a:moveTo>
                <a:cubicBezTo>
                  <a:pt x="138965" y="-44341"/>
                  <a:pt x="293334" y="11344"/>
                  <a:pt x="560795" y="0"/>
                </a:cubicBezTo>
                <a:cubicBezTo>
                  <a:pt x="828257" y="-11344"/>
                  <a:pt x="962175" y="50002"/>
                  <a:pt x="1193180" y="0"/>
                </a:cubicBezTo>
                <a:cubicBezTo>
                  <a:pt x="1424185" y="-50002"/>
                  <a:pt x="1695653" y="50960"/>
                  <a:pt x="1861361" y="0"/>
                </a:cubicBezTo>
                <a:cubicBezTo>
                  <a:pt x="2027069" y="-50960"/>
                  <a:pt x="2180920" y="51152"/>
                  <a:pt x="2422155" y="0"/>
                </a:cubicBezTo>
                <a:cubicBezTo>
                  <a:pt x="2663390" y="-51152"/>
                  <a:pt x="2721561" y="14083"/>
                  <a:pt x="2911359" y="0"/>
                </a:cubicBezTo>
                <a:cubicBezTo>
                  <a:pt x="3101157" y="-14083"/>
                  <a:pt x="3407818" y="1561"/>
                  <a:pt x="3579540" y="0"/>
                </a:cubicBezTo>
                <a:cubicBezTo>
                  <a:pt x="3634678" y="186269"/>
                  <a:pt x="3562862" y="300985"/>
                  <a:pt x="3579540" y="584775"/>
                </a:cubicBezTo>
                <a:cubicBezTo>
                  <a:pt x="3387295" y="613639"/>
                  <a:pt x="3271618" y="551087"/>
                  <a:pt x="3018745" y="584775"/>
                </a:cubicBezTo>
                <a:cubicBezTo>
                  <a:pt x="2765872" y="618463"/>
                  <a:pt x="2621773" y="581665"/>
                  <a:pt x="2493746" y="584775"/>
                </a:cubicBezTo>
                <a:cubicBezTo>
                  <a:pt x="2365719" y="587885"/>
                  <a:pt x="2220714" y="548487"/>
                  <a:pt x="1968747" y="584775"/>
                </a:cubicBezTo>
                <a:cubicBezTo>
                  <a:pt x="1716780" y="621063"/>
                  <a:pt x="1609797" y="573639"/>
                  <a:pt x="1479543" y="584775"/>
                </a:cubicBezTo>
                <a:cubicBezTo>
                  <a:pt x="1349289" y="595911"/>
                  <a:pt x="1160426" y="518332"/>
                  <a:pt x="882953" y="584775"/>
                </a:cubicBezTo>
                <a:cubicBezTo>
                  <a:pt x="605480" y="651218"/>
                  <a:pt x="184459" y="529770"/>
                  <a:pt x="0" y="584775"/>
                </a:cubicBezTo>
                <a:cubicBezTo>
                  <a:pt x="-30094" y="304003"/>
                  <a:pt x="23577" y="14132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二、光合作用强度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组合 43009" title=""/>
          <p:cNvGrpSpPr/>
          <p:nvPr>
            <p:custDataLst>
              <p:tags r:id="rId5"/>
            </p:custDataLst>
          </p:nvPr>
        </p:nvGrpSpPr>
        <p:grpSpPr>
          <a:xfrm>
            <a:off x="4676167" y="1462312"/>
            <a:ext cx="825500" cy="1781175"/>
            <a:chOff x="3240" y="972"/>
            <a:chExt cx="1080" cy="3120"/>
          </a:xfrm>
        </p:grpSpPr>
        <p:sp>
          <p:nvSpPr>
            <p:cNvPr id="5" name="椭圆 43010"/>
            <p:cNvSpPr/>
            <p:nvPr>
              <p:custDataLst>
                <p:tags r:id="rId6"/>
              </p:custDataLst>
            </p:nvPr>
          </p:nvSpPr>
          <p:spPr>
            <a:xfrm>
              <a:off x="3240" y="972"/>
              <a:ext cx="1080" cy="312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任意多边形 43011"/>
            <p:cNvSpPr/>
            <p:nvPr>
              <p:custDataLst>
                <p:tags r:id="rId7"/>
              </p:custDataLst>
            </p:nvPr>
          </p:nvSpPr>
          <p:spPr>
            <a:xfrm>
              <a:off x="3413" y="1204"/>
              <a:ext cx="795" cy="2338"/>
            </a:xfrm>
            <a:custGeom>
              <a:cxnLst>
                <a:cxn ang="0">
                  <a:pos x="187" y="56"/>
                </a:cxn>
                <a:cxn ang="0">
                  <a:pos x="172" y="281"/>
                </a:cxn>
                <a:cxn ang="0">
                  <a:pos x="127" y="311"/>
                </a:cxn>
                <a:cxn ang="0">
                  <a:pos x="67" y="506"/>
                </a:cxn>
                <a:cxn ang="0">
                  <a:pos x="427" y="566"/>
                </a:cxn>
                <a:cxn ang="0">
                  <a:pos x="532" y="581"/>
                </a:cxn>
                <a:cxn ang="0">
                  <a:pos x="607" y="791"/>
                </a:cxn>
                <a:cxn ang="0">
                  <a:pos x="592" y="836"/>
                </a:cxn>
                <a:cxn ang="0">
                  <a:pos x="52" y="851"/>
                </a:cxn>
                <a:cxn ang="0">
                  <a:pos x="52" y="1091"/>
                </a:cxn>
                <a:cxn ang="0">
                  <a:pos x="142" y="1106"/>
                </a:cxn>
                <a:cxn ang="0">
                  <a:pos x="637" y="1121"/>
                </a:cxn>
                <a:cxn ang="0">
                  <a:pos x="622" y="1406"/>
                </a:cxn>
                <a:cxn ang="0">
                  <a:pos x="577" y="1436"/>
                </a:cxn>
                <a:cxn ang="0">
                  <a:pos x="82" y="1466"/>
                </a:cxn>
                <a:cxn ang="0">
                  <a:pos x="67" y="1511"/>
                </a:cxn>
                <a:cxn ang="0">
                  <a:pos x="622" y="1826"/>
                </a:cxn>
                <a:cxn ang="0">
                  <a:pos x="517" y="2006"/>
                </a:cxn>
                <a:cxn ang="0">
                  <a:pos x="457" y="2036"/>
                </a:cxn>
                <a:cxn ang="0">
                  <a:pos x="367" y="2066"/>
                </a:cxn>
                <a:cxn ang="0">
                  <a:pos x="292" y="2126"/>
                </a:cxn>
                <a:cxn ang="0">
                  <a:pos x="247" y="2156"/>
                </a:cxn>
                <a:cxn ang="0">
                  <a:pos x="157" y="2186"/>
                </a:cxn>
                <a:cxn ang="0">
                  <a:pos x="142" y="2231"/>
                </a:cxn>
                <a:cxn ang="0">
                  <a:pos x="172" y="2276"/>
                </a:cxn>
                <a:cxn ang="0">
                  <a:pos x="427" y="2336"/>
                </a:cxn>
                <a:cxn ang="0">
                  <a:pos x="577" y="2321"/>
                </a:cxn>
                <a:cxn ang="0">
                  <a:pos x="592" y="2276"/>
                </a:cxn>
                <a:cxn ang="0">
                  <a:pos x="607" y="2186"/>
                </a:cxn>
                <a:cxn ang="0">
                  <a:pos x="637" y="2141"/>
                </a:cxn>
                <a:cxn ang="0">
                  <a:pos x="667" y="2036"/>
                </a:cxn>
                <a:cxn ang="0">
                  <a:pos x="742" y="1901"/>
                </a:cxn>
                <a:cxn ang="0">
                  <a:pos x="742" y="956"/>
                </a:cxn>
                <a:cxn ang="0">
                  <a:pos x="712" y="716"/>
                </a:cxn>
                <a:cxn ang="0">
                  <a:pos x="682" y="626"/>
                </a:cxn>
                <a:cxn ang="0">
                  <a:pos x="562" y="281"/>
                </a:cxn>
                <a:cxn ang="0">
                  <a:pos x="457" y="266"/>
                </a:cxn>
                <a:cxn ang="0">
                  <a:pos x="382" y="206"/>
                </a:cxn>
                <a:cxn ang="0">
                  <a:pos x="247" y="131"/>
                </a:cxn>
                <a:cxn ang="0">
                  <a:pos x="217" y="86"/>
                </a:cxn>
                <a:cxn ang="0">
                  <a:pos x="187" y="56"/>
                </a:cxn>
              </a:cxnLst>
              <a:rect l="0" t="0" r="0" b="0"/>
              <a:pathLst>
                <a:path w="795" h="2338">
                  <a:moveTo>
                    <a:pt x="187" y="56"/>
                  </a:moveTo>
                  <a:cubicBezTo>
                    <a:pt x="182" y="131"/>
                    <a:pt x="189" y="208"/>
                    <a:pt x="172" y="281"/>
                  </a:cubicBezTo>
                  <a:cubicBezTo>
                    <a:pt x="168" y="299"/>
                    <a:pt x="137" y="296"/>
                    <a:pt x="127" y="311"/>
                  </a:cubicBezTo>
                  <a:cubicBezTo>
                    <a:pt x="97" y="358"/>
                    <a:pt x="81" y="448"/>
                    <a:pt x="67" y="506"/>
                  </a:cubicBezTo>
                  <a:cubicBezTo>
                    <a:pt x="119" y="661"/>
                    <a:pt x="63" y="542"/>
                    <a:pt x="427" y="566"/>
                  </a:cubicBezTo>
                  <a:cubicBezTo>
                    <a:pt x="462" y="568"/>
                    <a:pt x="497" y="576"/>
                    <a:pt x="532" y="581"/>
                  </a:cubicBezTo>
                  <a:cubicBezTo>
                    <a:pt x="648" y="620"/>
                    <a:pt x="627" y="662"/>
                    <a:pt x="607" y="791"/>
                  </a:cubicBezTo>
                  <a:cubicBezTo>
                    <a:pt x="605" y="807"/>
                    <a:pt x="608" y="834"/>
                    <a:pt x="592" y="836"/>
                  </a:cubicBezTo>
                  <a:cubicBezTo>
                    <a:pt x="413" y="855"/>
                    <a:pt x="232" y="846"/>
                    <a:pt x="52" y="851"/>
                  </a:cubicBezTo>
                  <a:cubicBezTo>
                    <a:pt x="25" y="932"/>
                    <a:pt x="0" y="987"/>
                    <a:pt x="52" y="1091"/>
                  </a:cubicBezTo>
                  <a:cubicBezTo>
                    <a:pt x="66" y="1118"/>
                    <a:pt x="112" y="1104"/>
                    <a:pt x="142" y="1106"/>
                  </a:cubicBezTo>
                  <a:cubicBezTo>
                    <a:pt x="307" y="1114"/>
                    <a:pt x="472" y="1116"/>
                    <a:pt x="637" y="1121"/>
                  </a:cubicBezTo>
                  <a:cubicBezTo>
                    <a:pt x="632" y="1216"/>
                    <a:pt x="640" y="1313"/>
                    <a:pt x="622" y="1406"/>
                  </a:cubicBezTo>
                  <a:cubicBezTo>
                    <a:pt x="619" y="1424"/>
                    <a:pt x="595" y="1433"/>
                    <a:pt x="577" y="1436"/>
                  </a:cubicBezTo>
                  <a:cubicBezTo>
                    <a:pt x="546" y="1441"/>
                    <a:pt x="87" y="1466"/>
                    <a:pt x="82" y="1466"/>
                  </a:cubicBezTo>
                  <a:cubicBezTo>
                    <a:pt x="77" y="1481"/>
                    <a:pt x="67" y="1495"/>
                    <a:pt x="67" y="1511"/>
                  </a:cubicBezTo>
                  <a:cubicBezTo>
                    <a:pt x="67" y="1990"/>
                    <a:pt x="25" y="1809"/>
                    <a:pt x="622" y="1826"/>
                  </a:cubicBezTo>
                  <a:cubicBezTo>
                    <a:pt x="602" y="2003"/>
                    <a:pt x="635" y="1939"/>
                    <a:pt x="517" y="2006"/>
                  </a:cubicBezTo>
                  <a:cubicBezTo>
                    <a:pt x="498" y="2017"/>
                    <a:pt x="478" y="2028"/>
                    <a:pt x="457" y="2036"/>
                  </a:cubicBezTo>
                  <a:cubicBezTo>
                    <a:pt x="428" y="2048"/>
                    <a:pt x="367" y="2066"/>
                    <a:pt x="367" y="2066"/>
                  </a:cubicBezTo>
                  <a:cubicBezTo>
                    <a:pt x="316" y="2142"/>
                    <a:pt x="364" y="2090"/>
                    <a:pt x="292" y="2126"/>
                  </a:cubicBezTo>
                  <a:cubicBezTo>
                    <a:pt x="276" y="2134"/>
                    <a:pt x="263" y="2149"/>
                    <a:pt x="247" y="2156"/>
                  </a:cubicBezTo>
                  <a:cubicBezTo>
                    <a:pt x="218" y="2169"/>
                    <a:pt x="157" y="2186"/>
                    <a:pt x="157" y="2186"/>
                  </a:cubicBezTo>
                  <a:cubicBezTo>
                    <a:pt x="152" y="2201"/>
                    <a:pt x="139" y="2215"/>
                    <a:pt x="142" y="2231"/>
                  </a:cubicBezTo>
                  <a:cubicBezTo>
                    <a:pt x="145" y="2249"/>
                    <a:pt x="157" y="2266"/>
                    <a:pt x="172" y="2276"/>
                  </a:cubicBezTo>
                  <a:cubicBezTo>
                    <a:pt x="236" y="2316"/>
                    <a:pt x="358" y="2326"/>
                    <a:pt x="427" y="2336"/>
                  </a:cubicBezTo>
                  <a:cubicBezTo>
                    <a:pt x="477" y="2331"/>
                    <a:pt x="530" y="2338"/>
                    <a:pt x="577" y="2321"/>
                  </a:cubicBezTo>
                  <a:cubicBezTo>
                    <a:pt x="592" y="2316"/>
                    <a:pt x="589" y="2291"/>
                    <a:pt x="592" y="2276"/>
                  </a:cubicBezTo>
                  <a:cubicBezTo>
                    <a:pt x="599" y="2246"/>
                    <a:pt x="597" y="2215"/>
                    <a:pt x="607" y="2186"/>
                  </a:cubicBezTo>
                  <a:cubicBezTo>
                    <a:pt x="613" y="2169"/>
                    <a:pt x="629" y="2157"/>
                    <a:pt x="637" y="2141"/>
                  </a:cubicBezTo>
                  <a:cubicBezTo>
                    <a:pt x="666" y="2083"/>
                    <a:pt x="638" y="2103"/>
                    <a:pt x="667" y="2036"/>
                  </a:cubicBezTo>
                  <a:cubicBezTo>
                    <a:pt x="686" y="1992"/>
                    <a:pt x="715" y="1941"/>
                    <a:pt x="742" y="1901"/>
                  </a:cubicBezTo>
                  <a:cubicBezTo>
                    <a:pt x="795" y="1533"/>
                    <a:pt x="774" y="1718"/>
                    <a:pt x="742" y="956"/>
                  </a:cubicBezTo>
                  <a:cubicBezTo>
                    <a:pt x="739" y="875"/>
                    <a:pt x="722" y="796"/>
                    <a:pt x="712" y="716"/>
                  </a:cubicBezTo>
                  <a:cubicBezTo>
                    <a:pt x="708" y="685"/>
                    <a:pt x="682" y="626"/>
                    <a:pt x="682" y="626"/>
                  </a:cubicBezTo>
                  <a:cubicBezTo>
                    <a:pt x="674" y="541"/>
                    <a:pt x="685" y="318"/>
                    <a:pt x="562" y="281"/>
                  </a:cubicBezTo>
                  <a:cubicBezTo>
                    <a:pt x="528" y="271"/>
                    <a:pt x="492" y="271"/>
                    <a:pt x="457" y="266"/>
                  </a:cubicBezTo>
                  <a:cubicBezTo>
                    <a:pt x="402" y="183"/>
                    <a:pt x="459" y="249"/>
                    <a:pt x="382" y="206"/>
                  </a:cubicBezTo>
                  <a:cubicBezTo>
                    <a:pt x="227" y="120"/>
                    <a:pt x="349" y="165"/>
                    <a:pt x="247" y="131"/>
                  </a:cubicBezTo>
                  <a:cubicBezTo>
                    <a:pt x="237" y="116"/>
                    <a:pt x="224" y="103"/>
                    <a:pt x="217" y="86"/>
                  </a:cubicBezTo>
                  <a:cubicBezTo>
                    <a:pt x="192" y="29"/>
                    <a:pt x="215" y="0"/>
                    <a:pt x="187" y="56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43012" title=""/>
          <p:cNvGrpSpPr/>
          <p:nvPr>
            <p:custDataLst>
              <p:tags r:id="rId8"/>
            </p:custDataLst>
          </p:nvPr>
        </p:nvGrpSpPr>
        <p:grpSpPr>
          <a:xfrm>
            <a:off x="6692292" y="1965550"/>
            <a:ext cx="1981200" cy="1143000"/>
            <a:chOff x="6120" y="1440"/>
            <a:chExt cx="2340" cy="1248"/>
          </a:xfrm>
        </p:grpSpPr>
        <p:sp>
          <p:nvSpPr>
            <p:cNvPr id="8" name="椭圆 43013"/>
            <p:cNvSpPr/>
            <p:nvPr>
              <p:custDataLst>
                <p:tags r:id="rId9"/>
              </p:custDataLst>
            </p:nvPr>
          </p:nvSpPr>
          <p:spPr>
            <a:xfrm>
              <a:off x="6120" y="1440"/>
              <a:ext cx="2340" cy="1248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43014"/>
            <p:cNvSpPr/>
            <p:nvPr>
              <p:custDataLst>
                <p:tags r:id="rId10"/>
              </p:custDataLst>
            </p:nvPr>
          </p:nvSpPr>
          <p:spPr>
            <a:xfrm>
              <a:off x="6300" y="1596"/>
              <a:ext cx="1980" cy="93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43015"/>
            <p:cNvSpPr/>
            <p:nvPr>
              <p:custDataLst>
                <p:tags r:id="rId11"/>
              </p:custDataLst>
            </p:nvPr>
          </p:nvSpPr>
          <p:spPr>
            <a:xfrm>
              <a:off x="6660" y="1752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43016"/>
            <p:cNvSpPr/>
            <p:nvPr>
              <p:custDataLst>
                <p:tags r:id="rId12"/>
              </p:custDataLst>
            </p:nvPr>
          </p:nvSpPr>
          <p:spPr>
            <a:xfrm>
              <a:off x="6675" y="1902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43017"/>
            <p:cNvSpPr/>
            <p:nvPr>
              <p:custDataLst>
                <p:tags r:id="rId13"/>
              </p:custDataLst>
            </p:nvPr>
          </p:nvSpPr>
          <p:spPr>
            <a:xfrm>
              <a:off x="6645" y="2067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43018"/>
            <p:cNvSpPr/>
            <p:nvPr>
              <p:custDataLst>
                <p:tags r:id="rId14"/>
              </p:custDataLst>
            </p:nvPr>
          </p:nvSpPr>
          <p:spPr>
            <a:xfrm>
              <a:off x="6660" y="2247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43019"/>
            <p:cNvSpPr/>
            <p:nvPr>
              <p:custDataLst>
                <p:tags r:id="rId15"/>
              </p:custDataLst>
            </p:nvPr>
          </p:nvSpPr>
          <p:spPr>
            <a:xfrm>
              <a:off x="7365" y="1725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43020"/>
            <p:cNvSpPr/>
            <p:nvPr>
              <p:custDataLst>
                <p:tags r:id="rId16"/>
              </p:custDataLst>
            </p:nvPr>
          </p:nvSpPr>
          <p:spPr>
            <a:xfrm>
              <a:off x="7380" y="1875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43021"/>
            <p:cNvSpPr/>
            <p:nvPr>
              <p:custDataLst>
                <p:tags r:id="rId17"/>
              </p:custDataLst>
            </p:nvPr>
          </p:nvSpPr>
          <p:spPr>
            <a:xfrm>
              <a:off x="7350" y="2040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椭圆 43022"/>
            <p:cNvSpPr/>
            <p:nvPr>
              <p:custDataLst>
                <p:tags r:id="rId18"/>
              </p:custDataLst>
            </p:nvPr>
          </p:nvSpPr>
          <p:spPr>
            <a:xfrm>
              <a:off x="7365" y="2220"/>
              <a:ext cx="540" cy="156"/>
            </a:xfrm>
            <a:prstGeom prst="ellipse">
              <a:avLst/>
            </a:prstGeom>
            <a:solidFill>
              <a:srgbClr val="CCFFCC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文本框 43024" title=""/>
          <p:cNvSpPr txBox="1"/>
          <p:nvPr>
            <p:custDataLst>
              <p:tags r:id="rId19"/>
            </p:custDataLst>
          </p:nvPr>
        </p:nvSpPr>
        <p:spPr>
          <a:xfrm>
            <a:off x="4414229" y="3437162"/>
            <a:ext cx="1600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Arial" panose="020b0604020202020204" pitchFamily="34" charset="0"/>
                <a:ea typeface="华文行楷" panose="02010800040101010101" pitchFamily="2" charset="-122"/>
              </a:rPr>
              <a:t>线粒体</a:t>
            </a:r>
            <a:endParaRPr lang="zh-CN" altLang="en-US" sz="3200" b="1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22" name="文本框 43025" title=""/>
          <p:cNvSpPr txBox="1"/>
          <p:nvPr>
            <p:custDataLst>
              <p:tags r:id="rId20"/>
            </p:custDataLst>
          </p:nvPr>
        </p:nvSpPr>
        <p:spPr>
          <a:xfrm>
            <a:off x="6928829" y="1151162"/>
            <a:ext cx="1600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Arial" panose="020b0604020202020204" pitchFamily="34" charset="0"/>
                <a:ea typeface="华文行楷" panose="02010800040101010101" pitchFamily="2" charset="-122"/>
              </a:rPr>
              <a:t>叶绿体</a:t>
            </a:r>
            <a:endParaRPr lang="zh-CN" altLang="en-US" sz="3200" b="1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23" name="直接连接符 25" title=""/>
          <p:cNvSpPr/>
          <p:nvPr>
            <p:custDataLst>
              <p:tags r:id="rId21"/>
            </p:custDataLst>
          </p:nvPr>
        </p:nvSpPr>
        <p:spPr>
          <a:xfrm flipH="1">
            <a:off x="5107967" y="2325912"/>
            <a:ext cx="2057400" cy="22860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arrow" w="lg" len="lg"/>
          </a:ln>
        </p:spPr>
        <p:txBody>
          <a:bodyPr/>
          <a:lstStyle/>
          <a:p/>
        </p:txBody>
      </p:sp>
      <p:sp>
        <p:nvSpPr>
          <p:cNvPr id="24" name="文本框 43027" title=""/>
          <p:cNvSpPr txBox="1"/>
          <p:nvPr>
            <p:custDataLst>
              <p:tags r:id="rId22"/>
            </p:custDataLst>
          </p:nvPr>
        </p:nvSpPr>
        <p:spPr>
          <a:xfrm>
            <a:off x="5755667" y="1821087"/>
            <a:ext cx="6858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3028" title=""/>
          <p:cNvSpPr txBox="1"/>
          <p:nvPr>
            <p:custDataLst>
              <p:tags r:id="rId23"/>
            </p:custDataLst>
          </p:nvPr>
        </p:nvSpPr>
        <p:spPr>
          <a:xfrm>
            <a:off x="5224426" y="43517"/>
            <a:ext cx="1600200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2060"/>
                </a:solidFill>
                <a:latin typeface="+mn-ea"/>
                <a:ea typeface="+mn-ea"/>
              </a:rPr>
              <a:t>释放</a:t>
            </a:r>
            <a:r>
              <a:rPr lang="en-US" altLang="zh-CN" sz="2800" b="1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800" b="1" baseline="-250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en-US" altLang="zh-CN" sz="2800" b="1" baseline="-2500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直接连接符 28" title=""/>
          <p:cNvSpPr/>
          <p:nvPr>
            <p:custDataLst>
              <p:tags r:id="rId24"/>
            </p:custDataLst>
          </p:nvPr>
        </p:nvSpPr>
        <p:spPr>
          <a:xfrm flipH="1" flipV="1">
            <a:off x="6098567" y="633697"/>
            <a:ext cx="1181100" cy="1766828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arrow" w="lg" len="lg"/>
          </a:ln>
        </p:spPr>
        <p:txBody>
          <a:bodyPr/>
          <a:lstStyle/>
          <a:p/>
        </p:txBody>
      </p:sp>
      <p:sp>
        <p:nvSpPr>
          <p:cNvPr id="27" name="文本框 43030" title=""/>
          <p:cNvSpPr txBox="1"/>
          <p:nvPr>
            <p:custDataLst>
              <p:tags r:id="rId25"/>
            </p:custDataLst>
          </p:nvPr>
        </p:nvSpPr>
        <p:spPr>
          <a:xfrm>
            <a:off x="6437497" y="0"/>
            <a:ext cx="28175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（可以测得）</a:t>
            </a:r>
            <a:endParaRPr lang="zh-CN" altLang="en-US" sz="3200" b="1">
              <a:solidFill>
                <a:srgbClr val="66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43031" title=""/>
          <p:cNvSpPr/>
          <p:nvPr>
            <p:custDataLst>
              <p:tags r:id="rId26"/>
            </p:custDataLst>
          </p:nvPr>
        </p:nvSpPr>
        <p:spPr>
          <a:xfrm>
            <a:off x="3668104" y="816199"/>
            <a:ext cx="5867400" cy="3317431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43032" title=""/>
          <p:cNvSpPr txBox="1"/>
          <p:nvPr>
            <p:custDataLst>
              <p:tags r:id="rId27"/>
            </p:custDataLst>
          </p:nvPr>
        </p:nvSpPr>
        <p:spPr>
          <a:xfrm>
            <a:off x="2666847" y="1174576"/>
            <a:ext cx="609600" cy="20621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3300"/>
                </a:solidFill>
                <a:latin typeface="+mn-ea"/>
                <a:ea typeface="+mn-ea"/>
              </a:rPr>
              <a:t>叶肉细胞</a:t>
            </a:r>
            <a:endParaRPr lang="zh-CN" altLang="en-US" sz="3200" b="1">
              <a:solidFill>
                <a:srgbClr val="003300"/>
              </a:solidFill>
              <a:latin typeface="+mn-ea"/>
              <a:ea typeface="+mn-ea"/>
            </a:endParaRPr>
          </a:p>
        </p:txBody>
      </p:sp>
      <p:sp>
        <p:nvSpPr>
          <p:cNvPr id="30" name="直接连接符 64578" title=""/>
          <p:cNvSpPr/>
          <p:nvPr>
            <p:custDataLst>
              <p:tags r:id="rId28"/>
            </p:custDataLst>
          </p:nvPr>
        </p:nvSpPr>
        <p:spPr>
          <a:xfrm rot="4920000" flipV="1">
            <a:off x="6174767" y="1768700"/>
            <a:ext cx="74612" cy="18542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31" name="文本框 64576" title=""/>
          <p:cNvSpPr txBox="1"/>
          <p:nvPr>
            <p:custDataLst>
              <p:tags r:id="rId29"/>
            </p:custDataLst>
          </p:nvPr>
        </p:nvSpPr>
        <p:spPr>
          <a:xfrm>
            <a:off x="5812817" y="2721200"/>
            <a:ext cx="10318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800" b="1" baseline="-2500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64576" title=""/>
          <p:cNvSpPr txBox="1"/>
          <p:nvPr>
            <p:custDataLst>
              <p:tags r:id="rId30"/>
            </p:custDataLst>
          </p:nvPr>
        </p:nvSpPr>
        <p:spPr>
          <a:xfrm>
            <a:off x="9725712" y="2695800"/>
            <a:ext cx="1625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C00000"/>
                </a:solidFill>
                <a:latin typeface="+mn-ea"/>
                <a:ea typeface="+mn-ea"/>
              </a:rPr>
              <a:t>吸收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zh-CN" altLang="en-US" sz="28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3" name="矩形 32" title=""/>
          <p:cNvSpPr/>
          <p:nvPr>
            <p:custDataLst>
              <p:tags r:id="rId31"/>
            </p:custDataLst>
          </p:nvPr>
        </p:nvSpPr>
        <p:spPr>
          <a:xfrm>
            <a:off x="9535504" y="3314179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660066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（可以测得）</a:t>
            </a:r>
            <a:endParaRPr lang="zh-CN" altLang="en-US" sz="3200" b="1">
              <a:solidFill>
                <a:srgbClr val="660066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cxnSp>
        <p:nvCxnSpPr>
          <p:cNvPr id="34" name="直接箭头连接符 4" title=""/>
          <p:cNvCxnSpPr>
            <a:stCxn id="32" idx="1"/>
          </p:cNvCxnSpPr>
          <p:nvPr>
            <p:custDataLst>
              <p:tags r:id="rId32"/>
            </p:custDataLst>
          </p:nvPr>
        </p:nvCxnSpPr>
        <p:spPr bwMode="auto">
          <a:xfrm flipH="1" flipV="1">
            <a:off x="8216292" y="2586506"/>
            <a:ext cx="1509420" cy="3709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43036" title=""/>
          <p:cNvSpPr txBox="1"/>
          <p:nvPr>
            <p:custDataLst>
              <p:tags r:id="rId33"/>
            </p:custDataLst>
          </p:nvPr>
        </p:nvSpPr>
        <p:spPr>
          <a:xfrm>
            <a:off x="654049" y="4367889"/>
            <a:ext cx="1008801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8000"/>
                </a:solidFill>
                <a:latin typeface="+mn-ea"/>
                <a:ea typeface="+mn-ea"/>
              </a:rPr>
              <a:t>总光合作用        </a:t>
            </a:r>
            <a:r>
              <a:rPr lang="en-US" altLang="zh-CN" sz="3200" b="1">
                <a:solidFill>
                  <a:srgbClr val="003300"/>
                </a:solidFill>
                <a:latin typeface="+mn-ea"/>
                <a:ea typeface="+mn-ea"/>
              </a:rPr>
              <a:t>=</a:t>
            </a:r>
            <a:r>
              <a:rPr lang="zh-CN" altLang="en-US" sz="3200" b="1">
                <a:solidFill>
                  <a:srgbClr val="003300"/>
                </a:solidFill>
                <a:latin typeface="+mn-ea"/>
                <a:ea typeface="+mn-ea"/>
              </a:rPr>
              <a:t>     </a:t>
            </a:r>
            <a:r>
              <a:rPr lang="en-US" altLang="zh-CN" sz="3200" b="1">
                <a:solidFill>
                  <a:srgbClr val="003300"/>
                </a:solidFill>
                <a:latin typeface="+mn-ea"/>
                <a:ea typeface="+mn-ea"/>
              </a:rPr>
              <a:t> </a:t>
            </a:r>
            <a:r>
              <a:rPr lang="zh-CN" altLang="en-US" sz="3200" b="1">
                <a:solidFill>
                  <a:srgbClr val="C00000"/>
                </a:solidFill>
                <a:latin typeface="+mn-ea"/>
                <a:ea typeface="+mn-ea"/>
              </a:rPr>
              <a:t>净光合作用       </a:t>
            </a:r>
            <a:r>
              <a:rPr lang="en-US" altLang="zh-CN" sz="3200" b="1">
                <a:solidFill>
                  <a:srgbClr val="003300"/>
                </a:solidFill>
                <a:latin typeface="+mn-ea"/>
                <a:ea typeface="+mn-ea"/>
              </a:rPr>
              <a:t>+ </a:t>
            </a:r>
            <a:r>
              <a:rPr lang="zh-CN" altLang="en-US" sz="3200" b="1">
                <a:solidFill>
                  <a:srgbClr val="003300"/>
                </a:solidFill>
                <a:latin typeface="+mn-ea"/>
                <a:ea typeface="+mn-ea"/>
              </a:rPr>
              <a:t>       </a:t>
            </a:r>
            <a:r>
              <a:rPr lang="zh-CN" altLang="en-US" sz="3200" b="1">
                <a:solidFill>
                  <a:srgbClr val="7030A0"/>
                </a:solidFill>
                <a:latin typeface="+mn-ea"/>
                <a:ea typeface="+mn-ea"/>
              </a:rPr>
              <a:t>呼吸作用</a:t>
            </a:r>
            <a:endParaRPr lang="en-US" altLang="zh-CN" sz="3200" b="1" baseline="-25000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Text Box 9" title="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56577" y="4993216"/>
            <a:ext cx="3041015" cy="186309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lgDashDot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kumimoji="0" lang="zh-CN" altLang="en-US" sz="3200" b="1" kern="1200" cap="none" spc="0" normalizeH="0" baseline="0" noProof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有机物的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</a:t>
            </a:r>
            <a:r>
              <a:rPr kumimoji="0" lang="zh-CN" altLang="en-US" sz="3200" b="1" kern="1200" cap="none" spc="0" normalizeH="0" baseline="0" noProof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量</a:t>
            </a:r>
            <a:endParaRPr kumimoji="0" lang="zh-CN" altLang="en-US" sz="3200" b="1" kern="1200" cap="none" spc="0" normalizeH="0" baseline="0" noProof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3200" b="1" baseline="-250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3200" b="1" kern="1200" cap="none" spc="0" normalizeH="0" baseline="0" noProof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消耗量</a:t>
            </a:r>
            <a:endParaRPr kumimoji="0" lang="zh-CN" altLang="en-US" sz="3200" b="1" kern="1200" cap="none" spc="0" normalizeH="0" baseline="0" noProof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200" b="1" baseline="-250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的产生量</a:t>
            </a:r>
            <a:endParaRPr kumimoji="0" lang="zh-CN" altLang="en-US" sz="3200" b="1" kern="1200" cap="none" spc="0" normalizeH="0" baseline="0" noProof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8" title="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479482" y="4993259"/>
            <a:ext cx="2656496" cy="180857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lgDashDot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buFontTx/>
              <a:defRPr/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有机物积累量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FontTx/>
              <a:defRPr/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吸收量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FontTx/>
              <a:defRPr/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的释放量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10" title="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8217562" y="5006803"/>
            <a:ext cx="3297689" cy="186309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lgDashDot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有机物的消耗量</a:t>
            </a:r>
            <a:endParaRPr lang="zh-CN" altLang="en-US" sz="3200" b="1">
              <a:solidFill>
                <a:srgbClr val="66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3200" b="1" baseline="-25000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释放量</a:t>
            </a:r>
            <a:endParaRPr lang="zh-CN" altLang="en-US" sz="3200" b="1">
              <a:solidFill>
                <a:srgbClr val="66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ctr" defTabSz="9144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200" b="1" baseline="-25000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66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的吸收量</a:t>
            </a:r>
            <a:endParaRPr lang="zh-CN" altLang="en-US" sz="3200" b="1">
              <a:solidFill>
                <a:srgbClr val="66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3" title="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333617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提取绿叶中的色素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 title=""/>
          <p:cNvSpPr/>
          <p:nvPr>
            <p:custDataLst>
              <p:tags r:id="rId5"/>
            </p:custDataLst>
          </p:nvPr>
        </p:nvSpPr>
        <p:spPr>
          <a:xfrm>
            <a:off x="3484880" y="-1475"/>
            <a:ext cx="7178786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①称取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5g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的绿叶，剪碎，放入研钵中。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3" title=""/>
          <p:cNvSpPr txBox="1"/>
          <p:nvPr>
            <p:custDataLst>
              <p:tags r:id="rId6"/>
            </p:custDataLst>
          </p:nvPr>
        </p:nvSpPr>
        <p:spPr>
          <a:xfrm>
            <a:off x="0" y="713740"/>
            <a:ext cx="5279390" cy="186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②放入少许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二氧化硅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碳酸钙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，再放入</a:t>
            </a:r>
            <a:r>
              <a:rPr lang="en-US" altLang="zh-CN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10mL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无水乙醇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32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迅速、充分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地研磨。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8" title=""/>
          <p:cNvSpPr txBox="1"/>
          <p:nvPr>
            <p:custDataLst>
              <p:tags r:id="rId7"/>
            </p:custDataLst>
          </p:nvPr>
        </p:nvSpPr>
        <p:spPr>
          <a:xfrm>
            <a:off x="242930" y="2875621"/>
            <a:ext cx="2031836" cy="3692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SiO</a:t>
            </a:r>
            <a:r>
              <a:rPr lang="en-US" altLang="zh-CN" sz="3200" b="1" baseline="-25000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CaCO</a:t>
            </a:r>
            <a:r>
              <a:rPr lang="en-US" altLang="zh-CN" sz="3200" b="1" baseline="-25000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3200" b="1" baseline="-25000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无水乙醇</a:t>
            </a:r>
            <a:endParaRPr lang="zh-CN" altLang="en-US" sz="3200" b="1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讯速</a:t>
            </a:r>
            <a:endParaRPr lang="en-US" altLang="zh-CN" sz="3200" b="1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EC62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充分</a:t>
            </a:r>
            <a:endParaRPr lang="zh-CN" altLang="en-US" sz="3200" b="1">
              <a:solidFill>
                <a:srgbClr val="EC62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 title=""/>
          <p:cNvGrpSpPr/>
          <p:nvPr>
            <p:custDataLst>
              <p:tags r:id="rId8"/>
            </p:custDataLst>
          </p:nvPr>
        </p:nvGrpSpPr>
        <p:grpSpPr>
          <a:xfrm>
            <a:off x="1281109" y="2893021"/>
            <a:ext cx="1079817" cy="519113"/>
            <a:chOff x="2477453" y="3895238"/>
            <a:chExt cx="1079817" cy="519113"/>
          </a:xfrm>
        </p:grpSpPr>
        <p:sp>
          <p:nvSpPr>
            <p:cNvPr id="23" name="直接连接符 8202"/>
            <p:cNvSpPr/>
            <p:nvPr>
              <p:custDataLst>
                <p:tags r:id="rId9"/>
              </p:custDataLst>
            </p:nvPr>
          </p:nvSpPr>
          <p:spPr>
            <a:xfrm>
              <a:off x="2477453" y="4388800"/>
              <a:ext cx="1008062" cy="0"/>
            </a:xfrm>
            <a:prstGeom prst="line">
              <a:avLst/>
            </a:prstGeom>
            <a:ln w="41275" cap="flat" cmpd="sng">
              <a:solidFill>
                <a:srgbClr val="08080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2479993" y="3895238"/>
              <a:ext cx="1077277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080808"/>
                  </a:solidFill>
                  <a:latin typeface="+mn-ea"/>
                  <a:ea typeface="+mn-ea"/>
                </a:rPr>
                <a:t>作用</a:t>
              </a:r>
              <a:endParaRPr lang="zh-CN" altLang="en-US" sz="2800">
                <a:solidFill>
                  <a:srgbClr val="08080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5" name="组合 24" title=""/>
          <p:cNvGrpSpPr/>
          <p:nvPr>
            <p:custDataLst>
              <p:tags r:id="rId11"/>
            </p:custDataLst>
          </p:nvPr>
        </p:nvGrpSpPr>
        <p:grpSpPr>
          <a:xfrm>
            <a:off x="1696162" y="3646155"/>
            <a:ext cx="1079817" cy="519113"/>
            <a:chOff x="2477453" y="3895238"/>
            <a:chExt cx="1079817" cy="519113"/>
          </a:xfrm>
        </p:grpSpPr>
        <p:sp>
          <p:nvSpPr>
            <p:cNvPr id="26" name="直接连接符 8202"/>
            <p:cNvSpPr/>
            <p:nvPr>
              <p:custDataLst>
                <p:tags r:id="rId12"/>
              </p:custDataLst>
            </p:nvPr>
          </p:nvSpPr>
          <p:spPr>
            <a:xfrm>
              <a:off x="2477453" y="4388800"/>
              <a:ext cx="1008062" cy="0"/>
            </a:xfrm>
            <a:prstGeom prst="line">
              <a:avLst/>
            </a:prstGeom>
            <a:ln w="41275" cap="flat" cmpd="sng">
              <a:solidFill>
                <a:srgbClr val="08080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3"/>
              </p:custDataLst>
            </p:nvPr>
          </p:nvSpPr>
          <p:spPr>
            <a:xfrm>
              <a:off x="2479993" y="3895238"/>
              <a:ext cx="1077277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080808"/>
                  </a:solidFill>
                  <a:latin typeface="+mn-ea"/>
                  <a:ea typeface="+mn-ea"/>
                </a:rPr>
                <a:t>作用</a:t>
              </a:r>
              <a:endParaRPr lang="zh-CN" altLang="en-US" sz="2800">
                <a:solidFill>
                  <a:srgbClr val="08080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组合 27" title=""/>
          <p:cNvGrpSpPr/>
          <p:nvPr>
            <p:custDataLst>
              <p:tags r:id="rId14"/>
            </p:custDataLst>
          </p:nvPr>
        </p:nvGrpSpPr>
        <p:grpSpPr>
          <a:xfrm>
            <a:off x="2005900" y="4324347"/>
            <a:ext cx="1079817" cy="519113"/>
            <a:chOff x="2477453" y="3895238"/>
            <a:chExt cx="1079817" cy="519113"/>
          </a:xfrm>
        </p:grpSpPr>
        <p:sp>
          <p:nvSpPr>
            <p:cNvPr id="29" name="直接连接符 8202"/>
            <p:cNvSpPr/>
            <p:nvPr>
              <p:custDataLst>
                <p:tags r:id="rId15"/>
              </p:custDataLst>
            </p:nvPr>
          </p:nvSpPr>
          <p:spPr>
            <a:xfrm>
              <a:off x="2477453" y="4388800"/>
              <a:ext cx="1008062" cy="0"/>
            </a:xfrm>
            <a:prstGeom prst="line">
              <a:avLst/>
            </a:prstGeom>
            <a:ln w="41275" cap="flat" cmpd="sng">
              <a:solidFill>
                <a:srgbClr val="08080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79993" y="3895238"/>
              <a:ext cx="1077277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080808"/>
                  </a:solidFill>
                  <a:latin typeface="+mn-ea"/>
                  <a:ea typeface="+mn-ea"/>
                </a:rPr>
                <a:t>作用</a:t>
              </a:r>
              <a:endParaRPr lang="zh-CN" altLang="en-US" sz="2800">
                <a:solidFill>
                  <a:srgbClr val="08080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组合 30" title=""/>
          <p:cNvGrpSpPr/>
          <p:nvPr>
            <p:custDataLst>
              <p:tags r:id="rId17"/>
            </p:custDataLst>
          </p:nvPr>
        </p:nvGrpSpPr>
        <p:grpSpPr>
          <a:xfrm>
            <a:off x="1195384" y="5078102"/>
            <a:ext cx="1079817" cy="519113"/>
            <a:chOff x="2477453" y="3895238"/>
            <a:chExt cx="1079817" cy="519113"/>
          </a:xfrm>
        </p:grpSpPr>
        <p:sp>
          <p:nvSpPr>
            <p:cNvPr id="32" name="直接连接符 8202"/>
            <p:cNvSpPr/>
            <p:nvPr>
              <p:custDataLst>
                <p:tags r:id="rId18"/>
              </p:custDataLst>
            </p:nvPr>
          </p:nvSpPr>
          <p:spPr>
            <a:xfrm>
              <a:off x="2477453" y="4388800"/>
              <a:ext cx="1008062" cy="0"/>
            </a:xfrm>
            <a:prstGeom prst="line">
              <a:avLst/>
            </a:prstGeom>
            <a:ln w="41275" cap="flat" cmpd="sng">
              <a:solidFill>
                <a:srgbClr val="08080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9"/>
              </p:custDataLst>
            </p:nvPr>
          </p:nvSpPr>
          <p:spPr>
            <a:xfrm>
              <a:off x="2479993" y="3895238"/>
              <a:ext cx="1077277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080808"/>
                  </a:solidFill>
                  <a:latin typeface="+mn-ea"/>
                  <a:ea typeface="+mn-ea"/>
                </a:rPr>
                <a:t>作用</a:t>
              </a:r>
              <a:endParaRPr lang="zh-CN" altLang="en-US" sz="2800">
                <a:solidFill>
                  <a:srgbClr val="08080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组合 33" title=""/>
          <p:cNvGrpSpPr/>
          <p:nvPr>
            <p:custDataLst>
              <p:tags r:id="rId20"/>
            </p:custDataLst>
          </p:nvPr>
        </p:nvGrpSpPr>
        <p:grpSpPr>
          <a:xfrm>
            <a:off x="1281426" y="5832138"/>
            <a:ext cx="1079817" cy="519113"/>
            <a:chOff x="2477453" y="3895238"/>
            <a:chExt cx="1079817" cy="519113"/>
          </a:xfrm>
        </p:grpSpPr>
        <p:sp>
          <p:nvSpPr>
            <p:cNvPr id="35" name="直接连接符 8202"/>
            <p:cNvSpPr/>
            <p:nvPr>
              <p:custDataLst>
                <p:tags r:id="rId21"/>
              </p:custDataLst>
            </p:nvPr>
          </p:nvSpPr>
          <p:spPr>
            <a:xfrm>
              <a:off x="2477453" y="4388800"/>
              <a:ext cx="1008062" cy="0"/>
            </a:xfrm>
            <a:prstGeom prst="line">
              <a:avLst/>
            </a:prstGeom>
            <a:ln w="41275" cap="flat" cmpd="sng">
              <a:solidFill>
                <a:srgbClr val="08080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2"/>
              </p:custDataLst>
            </p:nvPr>
          </p:nvSpPr>
          <p:spPr>
            <a:xfrm>
              <a:off x="2479993" y="3895238"/>
              <a:ext cx="1077277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080808"/>
                  </a:solidFill>
                  <a:latin typeface="+mn-ea"/>
                  <a:ea typeface="+mn-ea"/>
                </a:rPr>
                <a:t>作用</a:t>
              </a:r>
              <a:endParaRPr lang="zh-CN" altLang="en-US" sz="2800">
                <a:solidFill>
                  <a:srgbClr val="080808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Text Box 10" title=""/>
          <p:cNvSpPr txBox="1"/>
          <p:nvPr>
            <p:custDataLst>
              <p:tags r:id="rId23"/>
            </p:custDataLst>
          </p:nvPr>
        </p:nvSpPr>
        <p:spPr>
          <a:xfrm>
            <a:off x="2360926" y="5234555"/>
            <a:ext cx="3095783" cy="58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防止乙醇挥发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9" name="文本框 38" title=""/>
          <p:cNvSpPr txBox="1"/>
          <p:nvPr>
            <p:custDataLst>
              <p:tags r:id="rId24"/>
            </p:custDataLst>
          </p:nvPr>
        </p:nvSpPr>
        <p:spPr>
          <a:xfrm>
            <a:off x="2289233" y="2964225"/>
            <a:ext cx="352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有助于研磨充分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 title=""/>
          <p:cNvSpPr txBox="1"/>
          <p:nvPr>
            <p:custDataLst>
              <p:tags r:id="rId25"/>
            </p:custDataLst>
          </p:nvPr>
        </p:nvSpPr>
        <p:spPr>
          <a:xfrm>
            <a:off x="2712326" y="3728978"/>
            <a:ext cx="3166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防止色素被破坏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 title=""/>
          <p:cNvSpPr txBox="1"/>
          <p:nvPr>
            <p:custDataLst>
              <p:tags r:id="rId26"/>
            </p:custDataLst>
          </p:nvPr>
        </p:nvSpPr>
        <p:spPr>
          <a:xfrm>
            <a:off x="3188403" y="4431437"/>
            <a:ext cx="352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溶解、提取色素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5" name="文本框 44" title=""/>
          <p:cNvSpPr txBox="1"/>
          <p:nvPr>
            <p:custDataLst>
              <p:tags r:id="rId27"/>
            </p:custDataLst>
          </p:nvPr>
        </p:nvSpPr>
        <p:spPr>
          <a:xfrm>
            <a:off x="2361243" y="5831584"/>
            <a:ext cx="71599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叶绿体能够被充分破坏，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使得色素能充分被释放出来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 title=""/>
          <p:cNvGrpSpPr/>
          <p:nvPr>
            <p:custDataLst>
              <p:tags r:id="rId28"/>
            </p:custDataLst>
          </p:nvPr>
        </p:nvGrpSpPr>
        <p:grpSpPr>
          <a:xfrm>
            <a:off x="6316345" y="713740"/>
            <a:ext cx="5642610" cy="3476625"/>
            <a:chOff x="5378828" y="1271083"/>
            <a:chExt cx="6423598" cy="3878819"/>
          </a:xfrm>
        </p:grpSpPr>
        <p:grpSp>
          <p:nvGrpSpPr>
            <p:cNvPr id="7" name="组合 6"/>
            <p:cNvGrpSpPr/>
            <p:nvPr>
              <p:custDataLst>
                <p:tags r:id="rId29"/>
              </p:custDataLst>
            </p:nvPr>
          </p:nvGrpSpPr>
          <p:grpSpPr>
            <a:xfrm>
              <a:off x="5380305" y="1271083"/>
              <a:ext cx="3072923" cy="1908000"/>
              <a:chOff x="1560830" y="1165565"/>
              <a:chExt cx="3072923" cy="1908000"/>
            </a:xfrm>
          </p:grpSpPr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0"/>
              <a:srcRect l="30161" t="10681" r="13945" b="27600"/>
              <a:stretch>
                <a:fillRect/>
              </a:stretch>
            </p:blipFill>
            <p:spPr>
              <a:xfrm>
                <a:off x="1560830" y="1165565"/>
                <a:ext cx="3072923" cy="190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矩形 5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4154887" y="2605565"/>
                <a:ext cx="468000" cy="468000"/>
              </a:xfrm>
              <a:prstGeom prst="rect">
                <a:avLst/>
              </a:prstGeom>
              <a:solidFill>
                <a:srgbClr val="E7795E"/>
              </a:solidFill>
              <a:ln w="3175">
                <a:solidFill>
                  <a:srgbClr val="E779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>
              <p:custDataLst>
                <p:tags r:id="rId33"/>
              </p:custDataLst>
            </p:nvPr>
          </p:nvGrpSpPr>
          <p:grpSpPr>
            <a:xfrm>
              <a:off x="8569275" y="1291086"/>
              <a:ext cx="3233151" cy="1908000"/>
              <a:chOff x="5350884" y="1250807"/>
              <a:chExt cx="3233151" cy="1908000"/>
            </a:xfrm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34"/>
              <a:srcRect l="31456" t="11775" r="6496" b="23098"/>
              <a:stretch>
                <a:fillRect/>
              </a:stretch>
            </p:blipFill>
            <p:spPr>
              <a:xfrm>
                <a:off x="5350885" y="1250807"/>
                <a:ext cx="3233150" cy="190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矩形 10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5350884" y="2670804"/>
                <a:ext cx="468000" cy="468000"/>
              </a:xfrm>
              <a:prstGeom prst="rect">
                <a:avLst/>
              </a:prstGeom>
              <a:solidFill>
                <a:srgbClr val="E7795E"/>
              </a:solidFill>
              <a:ln w="3175">
                <a:solidFill>
                  <a:srgbClr val="E779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37"/>
              </p:custDataLst>
            </p:nvPr>
          </p:nvGrpSpPr>
          <p:grpSpPr>
            <a:xfrm>
              <a:off x="5378828" y="3276831"/>
              <a:ext cx="3074400" cy="1873071"/>
              <a:chOff x="5378828" y="3276831"/>
              <a:chExt cx="3074400" cy="1873071"/>
            </a:xfrm>
          </p:grpSpPr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38"/>
              <a:srcRect l="25316" t="8844" r="13633" b="25008"/>
              <a:stretch>
                <a:fillRect/>
              </a:stretch>
            </p:blipFill>
            <p:spPr>
              <a:xfrm>
                <a:off x="5378828" y="3276831"/>
                <a:ext cx="3074400" cy="18730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8" name="矩形 15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>
              <a:xfrm>
                <a:off x="7985227" y="3276831"/>
                <a:ext cx="468000" cy="468000"/>
              </a:xfrm>
              <a:prstGeom prst="rect">
                <a:avLst/>
              </a:prstGeom>
              <a:solidFill>
                <a:srgbClr val="E7795E"/>
              </a:solidFill>
              <a:ln w="3175">
                <a:solidFill>
                  <a:srgbClr val="E779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>
              <p:custDataLst>
                <p:tags r:id="rId41"/>
              </p:custDataLst>
            </p:nvPr>
          </p:nvGrpSpPr>
          <p:grpSpPr>
            <a:xfrm>
              <a:off x="8551649" y="3274661"/>
              <a:ext cx="3227247" cy="1872000"/>
              <a:chOff x="8551649" y="3274661"/>
              <a:chExt cx="3227247" cy="1872000"/>
            </a:xfrm>
          </p:grpSpPr>
          <p:pic>
            <p:nvPicPr>
              <p:cNvPr id="42" name="图片 41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42"/>
              <a:srcRect l="27400" t="9045" r="9778" b="26158"/>
              <a:stretch>
                <a:fillRect/>
              </a:stretch>
            </p:blipFill>
            <p:spPr>
              <a:xfrm>
                <a:off x="8551649" y="3274661"/>
                <a:ext cx="3227247" cy="1872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4" name="矩形 20"/>
              <p:cNvSpPr>
                <a:spLocks noChangeAspect="1"/>
              </p:cNvSpPr>
              <p:nvPr>
                <p:custDataLst>
                  <p:tags r:id="rId44"/>
                </p:custDataLst>
              </p:nvPr>
            </p:nvSpPr>
            <p:spPr>
              <a:xfrm>
                <a:off x="8569275" y="3276832"/>
                <a:ext cx="468000" cy="468000"/>
              </a:xfrm>
              <a:prstGeom prst="rect">
                <a:avLst/>
              </a:prstGeom>
              <a:solidFill>
                <a:srgbClr val="E7795E"/>
              </a:solidFill>
              <a:ln w="3175">
                <a:solidFill>
                  <a:srgbClr val="E779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Text Box 6" title=""/>
          <p:cNvSpPr txBox="1"/>
          <p:nvPr>
            <p:custDataLst>
              <p:tags r:id="rId45"/>
            </p:custDataLst>
          </p:nvPr>
        </p:nvSpPr>
        <p:spPr>
          <a:xfrm>
            <a:off x="6892290" y="4087495"/>
            <a:ext cx="5170805" cy="12725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将研磨液迅速倒入玻璃漏斗中进行过滤。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 title=""/>
          <p:cNvSpPr txBox="1"/>
          <p:nvPr>
            <p:custDataLst>
              <p:tags r:id="rId46"/>
            </p:custDataLst>
          </p:nvPr>
        </p:nvSpPr>
        <p:spPr>
          <a:xfrm>
            <a:off x="7009765" y="5198745"/>
            <a:ext cx="5182870" cy="1272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④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将滤液收集到试管中，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及时用棉塞将试管口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塞严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7" grpId="0"/>
      <p:bldP spid="39" grpId="0"/>
      <p:bldP spid="41" grpId="0"/>
      <p:bldP spid="43" grpId="0"/>
      <p:bldP spid="45" grpId="0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8974"/>
            <a:ext cx="3579540" cy="584775"/>
          </a:xfrm>
          <a:custGeom>
            <a:gdLst>
              <a:gd name="connsiteX0" fmla="*/ 0 w 3579540"/>
              <a:gd name="connsiteY0" fmla="*/ 0 h 584775"/>
              <a:gd name="connsiteX1" fmla="*/ 560795 w 3579540"/>
              <a:gd name="connsiteY1" fmla="*/ 0 h 584775"/>
              <a:gd name="connsiteX2" fmla="*/ 1193180 w 3579540"/>
              <a:gd name="connsiteY2" fmla="*/ 0 h 584775"/>
              <a:gd name="connsiteX3" fmla="*/ 1861361 w 3579540"/>
              <a:gd name="connsiteY3" fmla="*/ 0 h 584775"/>
              <a:gd name="connsiteX4" fmla="*/ 2422155 w 3579540"/>
              <a:gd name="connsiteY4" fmla="*/ 0 h 584775"/>
              <a:gd name="connsiteX5" fmla="*/ 2911359 w 3579540"/>
              <a:gd name="connsiteY5" fmla="*/ 0 h 584775"/>
              <a:gd name="connsiteX6" fmla="*/ 3579540 w 3579540"/>
              <a:gd name="connsiteY6" fmla="*/ 0 h 584775"/>
              <a:gd name="connsiteX7" fmla="*/ 3579540 w 3579540"/>
              <a:gd name="connsiteY7" fmla="*/ 584775 h 584775"/>
              <a:gd name="connsiteX8" fmla="*/ 3018745 w 3579540"/>
              <a:gd name="connsiteY8" fmla="*/ 584775 h 584775"/>
              <a:gd name="connsiteX9" fmla="*/ 2493746 w 3579540"/>
              <a:gd name="connsiteY9" fmla="*/ 584775 h 584775"/>
              <a:gd name="connsiteX10" fmla="*/ 1968747 w 3579540"/>
              <a:gd name="connsiteY10" fmla="*/ 584775 h 584775"/>
              <a:gd name="connsiteX11" fmla="*/ 1479543 w 3579540"/>
              <a:gd name="connsiteY11" fmla="*/ 584775 h 584775"/>
              <a:gd name="connsiteX12" fmla="*/ 882953 w 3579540"/>
              <a:gd name="connsiteY12" fmla="*/ 584775 h 584775"/>
              <a:gd name="connsiteX13" fmla="*/ 0 w 3579540"/>
              <a:gd name="connsiteY13" fmla="*/ 584775 h 584775"/>
              <a:gd name="connsiteX14" fmla="*/ 0 w 3579540"/>
              <a:gd name="connsiteY14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79540" h="584775" extrusionOk="0">
                <a:moveTo>
                  <a:pt x="0" y="0"/>
                </a:moveTo>
                <a:cubicBezTo>
                  <a:pt x="138965" y="-44341"/>
                  <a:pt x="293334" y="11344"/>
                  <a:pt x="560795" y="0"/>
                </a:cubicBezTo>
                <a:cubicBezTo>
                  <a:pt x="828257" y="-11344"/>
                  <a:pt x="962175" y="50002"/>
                  <a:pt x="1193180" y="0"/>
                </a:cubicBezTo>
                <a:cubicBezTo>
                  <a:pt x="1424185" y="-50002"/>
                  <a:pt x="1695653" y="50960"/>
                  <a:pt x="1861361" y="0"/>
                </a:cubicBezTo>
                <a:cubicBezTo>
                  <a:pt x="2027069" y="-50960"/>
                  <a:pt x="2180920" y="51152"/>
                  <a:pt x="2422155" y="0"/>
                </a:cubicBezTo>
                <a:cubicBezTo>
                  <a:pt x="2663390" y="-51152"/>
                  <a:pt x="2721561" y="14083"/>
                  <a:pt x="2911359" y="0"/>
                </a:cubicBezTo>
                <a:cubicBezTo>
                  <a:pt x="3101157" y="-14083"/>
                  <a:pt x="3407818" y="1561"/>
                  <a:pt x="3579540" y="0"/>
                </a:cubicBezTo>
                <a:cubicBezTo>
                  <a:pt x="3634678" y="186269"/>
                  <a:pt x="3562862" y="300985"/>
                  <a:pt x="3579540" y="584775"/>
                </a:cubicBezTo>
                <a:cubicBezTo>
                  <a:pt x="3387295" y="613639"/>
                  <a:pt x="3271618" y="551087"/>
                  <a:pt x="3018745" y="584775"/>
                </a:cubicBezTo>
                <a:cubicBezTo>
                  <a:pt x="2765872" y="618463"/>
                  <a:pt x="2621773" y="581665"/>
                  <a:pt x="2493746" y="584775"/>
                </a:cubicBezTo>
                <a:cubicBezTo>
                  <a:pt x="2365719" y="587885"/>
                  <a:pt x="2220714" y="548487"/>
                  <a:pt x="1968747" y="584775"/>
                </a:cubicBezTo>
                <a:cubicBezTo>
                  <a:pt x="1716780" y="621063"/>
                  <a:pt x="1609797" y="573639"/>
                  <a:pt x="1479543" y="584775"/>
                </a:cubicBezTo>
                <a:cubicBezTo>
                  <a:pt x="1349289" y="595911"/>
                  <a:pt x="1160426" y="518332"/>
                  <a:pt x="882953" y="584775"/>
                </a:cubicBezTo>
                <a:cubicBezTo>
                  <a:pt x="605480" y="651218"/>
                  <a:pt x="184459" y="529770"/>
                  <a:pt x="0" y="584775"/>
                </a:cubicBezTo>
                <a:cubicBezTo>
                  <a:pt x="-30094" y="304003"/>
                  <a:pt x="23577" y="14132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二、光合作用强度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 Box 30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0185" y="610235"/>
            <a:ext cx="1085405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测定方法：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①先将植物置于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黑暗</a:t>
            </a: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中，测量呼吸速率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60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②在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有光</a:t>
            </a: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条件下，测定净光合速率。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③计算：真正光合速率＝净光合速率＋呼吸速率。</a:t>
            </a:r>
            <a:endParaRPr lang="zh-CN" altLang="en-US" sz="360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58" title=""/>
          <p:cNvGrpSpPr/>
          <p:nvPr>
            <p:custDataLst>
              <p:tags r:id="rId6"/>
            </p:custDataLst>
          </p:nvPr>
        </p:nvGrpSpPr>
        <p:grpSpPr>
          <a:xfrm>
            <a:off x="3845008" y="3280434"/>
            <a:ext cx="6004850" cy="3527047"/>
            <a:chOff x="829844" y="1292855"/>
            <a:chExt cx="8009356" cy="4702033"/>
          </a:xfrm>
        </p:grpSpPr>
        <p:sp>
          <p:nvSpPr>
            <p:cNvPr id="18" name="Text Box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29844" y="1292855"/>
              <a:ext cx="755039" cy="209257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lang="en-US" altLang="zh-CN" sz="2400" b="1" baseline="-10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b="1" baseline="-1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释放</a:t>
              </a: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量</a:t>
              </a:r>
              <a:endPara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Line 4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1468810" y="3808538"/>
              <a:ext cx="5681773" cy="257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Text Box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91285" y="3519550"/>
              <a:ext cx="717782" cy="533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6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22128" y="3902318"/>
              <a:ext cx="701728" cy="209257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>
                <a:defRPr/>
              </a:pPr>
              <a:r>
                <a:rPr lang="en-US" altLang="zh-CN" sz="2400" b="1" noProof="1">
                  <a:solidFill>
                    <a:srgbClr val="000000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lang="en-US" altLang="zh-CN" sz="2400" b="1" baseline="-10000" noProof="1">
                  <a:solidFill>
                    <a:srgbClr val="000000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b="1" baseline="-10000" noProof="1">
                <a:solidFill>
                  <a:srgbClr val="0000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sz="2400" b="1" noProof="1">
                  <a:solidFill>
                    <a:srgbClr val="000000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吸</a:t>
              </a:r>
              <a:endParaRPr sz="2400" b="1" noProof="1">
                <a:solidFill>
                  <a:srgbClr val="0000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sz="2400" b="1" noProof="1">
                  <a:solidFill>
                    <a:srgbClr val="000000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收</a:t>
              </a:r>
              <a:endParaRPr sz="2400" b="1" noProof="1">
                <a:solidFill>
                  <a:srgbClr val="0000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sz="2400" b="1" noProof="1">
                  <a:solidFill>
                    <a:srgbClr val="000000"/>
                  </a:solidFill>
                  <a:effectLst>
                    <a:outerShdw blurRad="38100" dist="38100" dir="2700000" algn="tl">
                      <a:srgbClr val="80808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量</a:t>
              </a:r>
              <a:endParaRPr sz="2400" b="1" noProof="1">
                <a:solidFill>
                  <a:srgbClr val="0000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Line 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 flipV="1">
              <a:off x="1468810" y="1295400"/>
              <a:ext cx="0" cy="41396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499647" y="3894780"/>
              <a:ext cx="2339553" cy="61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光照强度</a:t>
              </a: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Line 9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1432205" y="4800600"/>
              <a:ext cx="5385748" cy="136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" name="Freeform 10" title="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334883" y="4137685"/>
            <a:ext cx="3971925" cy="1774825"/>
          </a:xfrm>
          <a:custGeom>
            <a:gdLst>
              <a:gd name="T0" fmla="*/ 0 w 3552"/>
              <a:gd name="T1" fmla="*/ 1742258728 h 1808"/>
              <a:gd name="T2" fmla="*/ 720242400 w 3552"/>
              <a:gd name="T3" fmla="*/ 1094693998 h 1808"/>
              <a:gd name="T4" fmla="*/ 1980666600 w 3552"/>
              <a:gd name="T5" fmla="*/ 169600824 h 1808"/>
              <a:gd name="T6" fmla="*/ 2147483646 w 3552"/>
              <a:gd name="T7" fmla="*/ 77091016 h 1808"/>
              <a:gd name="T8" fmla="*/ 0 60000 65536"/>
              <a:gd name="T9" fmla="*/ 0 60000 65536"/>
              <a:gd name="T10" fmla="*/ 0 60000 65536"/>
              <a:gd name="T11" fmla="*/ 0 60000 65536"/>
            </a:gdLst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51" h="1808">
                <a:moveTo>
                  <a:pt x="0" y="1808"/>
                </a:moveTo>
                <a:cubicBezTo>
                  <a:pt x="156" y="1608"/>
                  <a:pt x="312" y="1408"/>
                  <a:pt x="576" y="1136"/>
                </a:cubicBezTo>
                <a:cubicBezTo>
                  <a:pt x="840" y="864"/>
                  <a:pt x="1088" y="352"/>
                  <a:pt x="1584" y="176"/>
                </a:cubicBezTo>
                <a:cubicBezTo>
                  <a:pt x="2080" y="0"/>
                  <a:pt x="3224" y="96"/>
                  <a:pt x="3552" y="80"/>
                </a:cubicBezTo>
              </a:path>
            </a:pathLst>
          </a:custGeom>
          <a:noFill/>
          <a:ln w="57150">
            <a:solidFill>
              <a:schemeClr val="tx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" name="Group 11" title=""/>
          <p:cNvGrpSpPr/>
          <p:nvPr>
            <p:custDataLst>
              <p:tags r:id="rId15"/>
            </p:custDataLst>
          </p:nvPr>
        </p:nvGrpSpPr>
        <p:grpSpPr>
          <a:xfrm>
            <a:off x="4474583" y="3604285"/>
            <a:ext cx="1431925" cy="1565275"/>
            <a:chOff x="1152" y="1017"/>
            <a:chExt cx="1200" cy="1380"/>
          </a:xfrm>
        </p:grpSpPr>
        <p:sp>
          <p:nvSpPr>
            <p:cNvPr id="46" name="Text Box 1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152" y="1017"/>
              <a:ext cx="1200" cy="35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光补偿点</a:t>
              </a:r>
              <a:endParaRPr lang="zh-CN" altLang="en-US" sz="20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7" name="Line 13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1662" y="1341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组合 57" title=""/>
          <p:cNvGrpSpPr/>
          <p:nvPr>
            <p:custDataLst>
              <p:tags r:id="rId18"/>
            </p:custDataLst>
          </p:nvPr>
        </p:nvGrpSpPr>
        <p:grpSpPr>
          <a:xfrm>
            <a:off x="5563607" y="3540785"/>
            <a:ext cx="1354138" cy="1628775"/>
            <a:chOff x="3221088" y="1596492"/>
            <a:chExt cx="1804799" cy="2169682"/>
          </a:xfrm>
        </p:grpSpPr>
        <p:sp>
          <p:nvSpPr>
            <p:cNvPr id="49" name="Text Box 14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21088" y="1596492"/>
              <a:ext cx="1804799" cy="5329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光饱和点</a:t>
              </a:r>
              <a:endParaRPr lang="zh-CN" altLang="en-US" sz="20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Line 15"/>
            <p:cNvCxnSpPr>
              <a:cxnSpLocks noChangeShapeType="1"/>
            </p:cNvCxnSpPr>
            <p:nvPr>
              <p:custDataLst>
                <p:tags r:id="rId20"/>
              </p:custDataLst>
            </p:nvPr>
          </p:nvCxnSpPr>
          <p:spPr bwMode="auto">
            <a:xfrm flipH="1">
              <a:off x="4118713" y="2008036"/>
              <a:ext cx="41380" cy="1758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bevel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组合 59" title=""/>
          <p:cNvGrpSpPr/>
          <p:nvPr>
            <p:custDataLst>
              <p:tags r:id="rId21"/>
            </p:custDataLst>
          </p:nvPr>
        </p:nvGrpSpPr>
        <p:grpSpPr>
          <a:xfrm>
            <a:off x="4152321" y="4801259"/>
            <a:ext cx="2325687" cy="1669661"/>
            <a:chOff x="1241137" y="3318964"/>
            <a:chExt cx="3102263" cy="2226313"/>
          </a:xfrm>
        </p:grpSpPr>
        <p:sp>
          <p:nvSpPr>
            <p:cNvPr id="52" name="Rectangle 16"/>
            <p:cNvSpPr/>
            <p:nvPr>
              <p:custDataLst>
                <p:tags r:id="rId22"/>
              </p:custDataLst>
            </p:nvPr>
          </p:nvSpPr>
          <p:spPr>
            <a:xfrm>
              <a:off x="2251225" y="3318964"/>
              <a:ext cx="496506" cy="10259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zh-CN" sz="4400" b="1" noProof="1">
                  <a:solidFill>
                    <a:srgbClr val="CA26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lang="en-US" altLang="zh-CN" sz="4400" b="1" noProof="1">
                <a:solidFill>
                  <a:srgbClr val="CA2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17"/>
            <p:cNvSpPr/>
            <p:nvPr>
              <p:custDataLst>
                <p:tags r:id="rId23"/>
              </p:custDataLst>
            </p:nvPr>
          </p:nvSpPr>
          <p:spPr>
            <a:xfrm>
              <a:off x="3809768" y="3352832"/>
              <a:ext cx="496506" cy="10259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zh-CN" sz="4400" b="1" noProof="1">
                  <a:solidFill>
                    <a:srgbClr val="CA26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lang="en-US" altLang="zh-CN" sz="4400" b="1" noProof="1">
                <a:solidFill>
                  <a:srgbClr val="CA2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241137" y="4191000"/>
              <a:ext cx="588450" cy="135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en-US" altLang="zh-CN" sz="6000" b="1">
                  <a:solidFill>
                    <a:srgbClr val="CA26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·</a:t>
              </a:r>
              <a:endParaRPr lang="en-US" altLang="zh-CN" sz="6000" b="1">
                <a:solidFill>
                  <a:srgbClr val="CA26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19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522838" y="4719935"/>
              <a:ext cx="458362" cy="5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lang="en-US" altLang="zh-CN" sz="2000" b="1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0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264769" y="3805535"/>
              <a:ext cx="307165" cy="5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endParaRPr lang="en-US" altLang="zh-CN" sz="2000" b="1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21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854799" y="3881736"/>
              <a:ext cx="488601" cy="5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lang="en-US" altLang="zh-CN" sz="2000" b="1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4" title=""/>
          <p:cNvGrpSpPr/>
          <p:nvPr>
            <p:custDataLst>
              <p:tags r:id="rId28"/>
            </p:custDataLst>
          </p:nvPr>
        </p:nvGrpSpPr>
        <p:grpSpPr>
          <a:xfrm>
            <a:off x="6470070" y="5226709"/>
            <a:ext cx="1485271" cy="628650"/>
            <a:chOff x="4415547" y="3962400"/>
            <a:chExt cx="1977556" cy="838200"/>
          </a:xfrm>
        </p:grpSpPr>
        <p:sp>
          <p:nvSpPr>
            <p:cNvPr id="59" name="Text Box 24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772735" y="4102100"/>
              <a:ext cx="1620368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CC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呼吸速率</a:t>
              </a:r>
              <a:endParaRPr lang="zh-CN" altLang="en-US" sz="2000" b="1">
                <a:solidFill>
                  <a:srgbClr val="00CC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大括号 51"/>
            <p:cNvSpPr/>
            <p:nvPr>
              <p:custDataLst>
                <p:tags r:id="rId30"/>
              </p:custDataLst>
            </p:nvPr>
          </p:nvSpPr>
          <p:spPr bwMode="auto">
            <a:xfrm>
              <a:off x="4415547" y="3962400"/>
              <a:ext cx="228600" cy="838200"/>
            </a:xfrm>
            <a:prstGeom prst="rightBrace">
              <a:avLst>
                <a:gd name="adj1" fmla="val 8250"/>
                <a:gd name="adj2" fmla="val 50000"/>
              </a:avLst>
            </a:prstGeom>
            <a:noFill/>
            <a:ln w="28575">
              <a:solidFill>
                <a:schemeClr val="tx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56" title=""/>
          <p:cNvGrpSpPr/>
          <p:nvPr>
            <p:custDataLst>
              <p:tags r:id="rId31"/>
            </p:custDataLst>
          </p:nvPr>
        </p:nvGrpSpPr>
        <p:grpSpPr>
          <a:xfrm>
            <a:off x="6363706" y="4312309"/>
            <a:ext cx="1609714" cy="800100"/>
            <a:chOff x="4200525" y="2667000"/>
            <a:chExt cx="2144864" cy="1066800"/>
          </a:xfrm>
        </p:grpSpPr>
        <p:sp>
          <p:nvSpPr>
            <p:cNvPr id="62" name="Text Box 25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379913" y="3055939"/>
              <a:ext cx="1965476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CC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净光合速率</a:t>
              </a:r>
              <a:endParaRPr lang="zh-CN" altLang="en-US" sz="2000" b="1">
                <a:solidFill>
                  <a:srgbClr val="00CC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右大括号 52"/>
            <p:cNvSpPr/>
            <p:nvPr>
              <p:custDataLst>
                <p:tags r:id="rId33"/>
              </p:custDataLst>
            </p:nvPr>
          </p:nvSpPr>
          <p:spPr bwMode="auto">
            <a:xfrm>
              <a:off x="4200525" y="2667000"/>
              <a:ext cx="228600" cy="1066800"/>
            </a:xfrm>
            <a:prstGeom prst="rightBrace">
              <a:avLst>
                <a:gd name="adj1" fmla="val 8231"/>
                <a:gd name="adj2" fmla="val 50000"/>
              </a:avLst>
            </a:prstGeom>
            <a:noFill/>
            <a:ln w="28575">
              <a:solidFill>
                <a:schemeClr val="tx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55" title=""/>
          <p:cNvGrpSpPr/>
          <p:nvPr>
            <p:custDataLst>
              <p:tags r:id="rId34"/>
            </p:custDataLst>
          </p:nvPr>
        </p:nvGrpSpPr>
        <p:grpSpPr>
          <a:xfrm>
            <a:off x="7735308" y="4205481"/>
            <a:ext cx="787115" cy="1706857"/>
            <a:chOff x="5953125" y="2448358"/>
            <a:chExt cx="1048085" cy="2275972"/>
          </a:xfrm>
        </p:grpSpPr>
        <p:sp>
          <p:nvSpPr>
            <p:cNvPr id="65" name="Text Box 23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6263533" y="2448358"/>
              <a:ext cx="737677" cy="218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CC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总光合速率</a:t>
              </a:r>
              <a:endParaRPr lang="zh-CN" altLang="en-US" sz="2400" b="1">
                <a:solidFill>
                  <a:srgbClr val="00CC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右大括号 53"/>
            <p:cNvSpPr/>
            <p:nvPr>
              <p:custDataLst>
                <p:tags r:id="rId36"/>
              </p:custDataLst>
            </p:nvPr>
          </p:nvSpPr>
          <p:spPr bwMode="auto">
            <a:xfrm>
              <a:off x="5953125" y="2514600"/>
              <a:ext cx="381000" cy="2209730"/>
            </a:xfrm>
            <a:prstGeom prst="rightBrace">
              <a:avLst>
                <a:gd name="adj1" fmla="val 8216"/>
                <a:gd name="adj2" fmla="val 50000"/>
              </a:avLst>
            </a:prstGeom>
            <a:noFill/>
            <a:ln w="28575">
              <a:solidFill>
                <a:schemeClr val="tx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影响光合作用的因素及应用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" y="931862"/>
            <a:ext cx="5965901" cy="584775"/>
          </a:xfrm>
          <a:custGeom>
            <a:gdLst>
              <a:gd name="connsiteX0" fmla="*/ 0 w 5965901"/>
              <a:gd name="connsiteY0" fmla="*/ 0 h 584775"/>
              <a:gd name="connsiteX1" fmla="*/ 536931 w 5965901"/>
              <a:gd name="connsiteY1" fmla="*/ 0 h 584775"/>
              <a:gd name="connsiteX2" fmla="*/ 1193180 w 5965901"/>
              <a:gd name="connsiteY2" fmla="*/ 0 h 584775"/>
              <a:gd name="connsiteX3" fmla="*/ 1909088 w 5965901"/>
              <a:gd name="connsiteY3" fmla="*/ 0 h 584775"/>
              <a:gd name="connsiteX4" fmla="*/ 2446019 w 5965901"/>
              <a:gd name="connsiteY4" fmla="*/ 0 h 584775"/>
              <a:gd name="connsiteX5" fmla="*/ 2863632 w 5965901"/>
              <a:gd name="connsiteY5" fmla="*/ 0 h 584775"/>
              <a:gd name="connsiteX6" fmla="*/ 3281246 w 5965901"/>
              <a:gd name="connsiteY6" fmla="*/ 0 h 584775"/>
              <a:gd name="connsiteX7" fmla="*/ 3997154 w 5965901"/>
              <a:gd name="connsiteY7" fmla="*/ 0 h 584775"/>
              <a:gd name="connsiteX8" fmla="*/ 4474426 w 5965901"/>
              <a:gd name="connsiteY8" fmla="*/ 0 h 584775"/>
              <a:gd name="connsiteX9" fmla="*/ 5071016 w 5965901"/>
              <a:gd name="connsiteY9" fmla="*/ 0 h 584775"/>
              <a:gd name="connsiteX10" fmla="*/ 5965901 w 5965901"/>
              <a:gd name="connsiteY10" fmla="*/ 0 h 584775"/>
              <a:gd name="connsiteX11" fmla="*/ 5965901 w 5965901"/>
              <a:gd name="connsiteY11" fmla="*/ 584775 h 584775"/>
              <a:gd name="connsiteX12" fmla="*/ 5548288 w 5965901"/>
              <a:gd name="connsiteY12" fmla="*/ 584775 h 584775"/>
              <a:gd name="connsiteX13" fmla="*/ 5011357 w 5965901"/>
              <a:gd name="connsiteY13" fmla="*/ 584775 h 584775"/>
              <a:gd name="connsiteX14" fmla="*/ 4534085 w 5965901"/>
              <a:gd name="connsiteY14" fmla="*/ 584775 h 584775"/>
              <a:gd name="connsiteX15" fmla="*/ 3937495 w 5965901"/>
              <a:gd name="connsiteY15" fmla="*/ 584775 h 584775"/>
              <a:gd name="connsiteX16" fmla="*/ 3460223 w 5965901"/>
              <a:gd name="connsiteY16" fmla="*/ 584775 h 584775"/>
              <a:gd name="connsiteX17" fmla="*/ 3042610 w 5965901"/>
              <a:gd name="connsiteY17" fmla="*/ 584775 h 584775"/>
              <a:gd name="connsiteX18" fmla="*/ 2326701 w 5965901"/>
              <a:gd name="connsiteY18" fmla="*/ 584775 h 584775"/>
              <a:gd name="connsiteX19" fmla="*/ 1909088 w 5965901"/>
              <a:gd name="connsiteY19" fmla="*/ 584775 h 584775"/>
              <a:gd name="connsiteX20" fmla="*/ 1193180 w 5965901"/>
              <a:gd name="connsiteY20" fmla="*/ 584775 h 584775"/>
              <a:gd name="connsiteX21" fmla="*/ 596590 w 5965901"/>
              <a:gd name="connsiteY21" fmla="*/ 584775 h 584775"/>
              <a:gd name="connsiteX22" fmla="*/ 0 w 5965901"/>
              <a:gd name="connsiteY22" fmla="*/ 584775 h 584775"/>
              <a:gd name="connsiteX23" fmla="*/ 0 w 5965901"/>
              <a:gd name="connsiteY23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65901" h="584775" extrusionOk="0">
                <a:moveTo>
                  <a:pt x="0" y="0"/>
                </a:moveTo>
                <a:cubicBezTo>
                  <a:pt x="130778" y="-35158"/>
                  <a:pt x="277864" y="10082"/>
                  <a:pt x="536931" y="0"/>
                </a:cubicBezTo>
                <a:cubicBezTo>
                  <a:pt x="795998" y="-10082"/>
                  <a:pt x="953103" y="26193"/>
                  <a:pt x="1193180" y="0"/>
                </a:cubicBezTo>
                <a:cubicBezTo>
                  <a:pt x="1433257" y="-26193"/>
                  <a:pt x="1606458" y="74094"/>
                  <a:pt x="1909088" y="0"/>
                </a:cubicBezTo>
                <a:cubicBezTo>
                  <a:pt x="2211718" y="-74094"/>
                  <a:pt x="2273238" y="63328"/>
                  <a:pt x="2446019" y="0"/>
                </a:cubicBezTo>
                <a:cubicBezTo>
                  <a:pt x="2618800" y="-63328"/>
                  <a:pt x="2729562" y="19856"/>
                  <a:pt x="2863632" y="0"/>
                </a:cubicBezTo>
                <a:cubicBezTo>
                  <a:pt x="2997702" y="-19856"/>
                  <a:pt x="3100933" y="10654"/>
                  <a:pt x="3281246" y="0"/>
                </a:cubicBezTo>
                <a:cubicBezTo>
                  <a:pt x="3461559" y="-10654"/>
                  <a:pt x="3717586" y="55688"/>
                  <a:pt x="3997154" y="0"/>
                </a:cubicBezTo>
                <a:cubicBezTo>
                  <a:pt x="4276722" y="-55688"/>
                  <a:pt x="4355289" y="7516"/>
                  <a:pt x="4474426" y="0"/>
                </a:cubicBezTo>
                <a:cubicBezTo>
                  <a:pt x="4593563" y="-7516"/>
                  <a:pt x="4878934" y="32501"/>
                  <a:pt x="5071016" y="0"/>
                </a:cubicBezTo>
                <a:cubicBezTo>
                  <a:pt x="5263098" y="-32501"/>
                  <a:pt x="5762947" y="998"/>
                  <a:pt x="5965901" y="0"/>
                </a:cubicBezTo>
                <a:cubicBezTo>
                  <a:pt x="6025842" y="147294"/>
                  <a:pt x="5918651" y="441863"/>
                  <a:pt x="5965901" y="584775"/>
                </a:cubicBezTo>
                <a:cubicBezTo>
                  <a:pt x="5797522" y="625951"/>
                  <a:pt x="5700829" y="546968"/>
                  <a:pt x="5548288" y="584775"/>
                </a:cubicBezTo>
                <a:cubicBezTo>
                  <a:pt x="5395747" y="622582"/>
                  <a:pt x="5273768" y="520692"/>
                  <a:pt x="5011357" y="584775"/>
                </a:cubicBezTo>
                <a:cubicBezTo>
                  <a:pt x="4748946" y="648858"/>
                  <a:pt x="4690621" y="561738"/>
                  <a:pt x="4534085" y="584775"/>
                </a:cubicBezTo>
                <a:cubicBezTo>
                  <a:pt x="4377549" y="607812"/>
                  <a:pt x="4104289" y="584286"/>
                  <a:pt x="3937495" y="584775"/>
                </a:cubicBezTo>
                <a:cubicBezTo>
                  <a:pt x="3770701" y="585264"/>
                  <a:pt x="3626026" y="581292"/>
                  <a:pt x="3460223" y="584775"/>
                </a:cubicBezTo>
                <a:cubicBezTo>
                  <a:pt x="3294420" y="588258"/>
                  <a:pt x="3166586" y="576540"/>
                  <a:pt x="3042610" y="584775"/>
                </a:cubicBezTo>
                <a:cubicBezTo>
                  <a:pt x="2918634" y="593010"/>
                  <a:pt x="2586320" y="569787"/>
                  <a:pt x="2326701" y="584775"/>
                </a:cubicBezTo>
                <a:cubicBezTo>
                  <a:pt x="2067082" y="599763"/>
                  <a:pt x="2071745" y="546566"/>
                  <a:pt x="1909088" y="584775"/>
                </a:cubicBezTo>
                <a:cubicBezTo>
                  <a:pt x="1746431" y="622984"/>
                  <a:pt x="1493759" y="556552"/>
                  <a:pt x="1193180" y="584775"/>
                </a:cubicBezTo>
                <a:cubicBezTo>
                  <a:pt x="892601" y="612998"/>
                  <a:pt x="782220" y="536504"/>
                  <a:pt x="596590" y="584775"/>
                </a:cubicBezTo>
                <a:cubicBezTo>
                  <a:pt x="410960" y="633046"/>
                  <a:pt x="271596" y="513334"/>
                  <a:pt x="0" y="584775"/>
                </a:cubicBezTo>
                <a:cubicBezTo>
                  <a:pt x="-48666" y="352223"/>
                  <a:pt x="69234" y="21367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三、影响光合作用的因素及应用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54" title=""/>
          <p:cNvGrpSpPr/>
          <p:nvPr>
            <p:custDataLst>
              <p:tags r:id="rId9"/>
            </p:custDataLst>
          </p:nvPr>
        </p:nvGrpSpPr>
        <p:grpSpPr>
          <a:xfrm>
            <a:off x="5823339" y="668726"/>
            <a:ext cx="7070725" cy="1046299"/>
            <a:chOff x="-990" y="-335"/>
            <a:chExt cx="4454" cy="660"/>
          </a:xfrm>
        </p:grpSpPr>
        <p:sp>
          <p:nvSpPr>
            <p:cNvPr id="5" name="Line 55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275" y="14"/>
              <a:ext cx="962" cy="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320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" name="Group 56"/>
            <p:cNvGrpSpPr/>
            <p:nvPr>
              <p:custDataLst>
                <p:tags r:id="rId11"/>
              </p:custDataLst>
            </p:nvPr>
          </p:nvGrpSpPr>
          <p:grpSpPr>
            <a:xfrm>
              <a:off x="-990" y="-335"/>
              <a:ext cx="4454" cy="660"/>
              <a:chOff x="-781" y="-196"/>
              <a:chExt cx="3516" cy="386"/>
            </a:xfrm>
          </p:grpSpPr>
          <p:sp>
            <p:nvSpPr>
              <p:cNvPr id="7" name="Text Box 57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-781" y="-97"/>
                <a:ext cx="3516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  <a:buFontTx/>
                  <a:buNone/>
                </a:pPr>
                <a:r>
                  <a:rPr lang="en-US" altLang="zh-CN" b="1">
                    <a:solidFill>
                      <a:srgbClr val="FF3300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  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CO</a:t>
                </a:r>
                <a:r>
                  <a:rPr lang="en-US" altLang="zh-CN" b="1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2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+H</a:t>
                </a:r>
                <a:r>
                  <a:rPr lang="en-US" altLang="zh-CN" b="1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2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O              </a:t>
                </a:r>
                <a:r>
                  <a:rPr lang="zh-CN" altLang="en-US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（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CH</a:t>
                </a:r>
                <a:r>
                  <a:rPr lang="en-US" altLang="zh-CN" b="1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2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O</a:t>
                </a:r>
                <a:r>
                  <a:rPr lang="zh-CN" altLang="en-US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)</a:t>
                </a:r>
                <a:r>
                  <a:rPr lang="en-US" altLang="zh-CN" b="1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+O</a:t>
                </a:r>
                <a:r>
                  <a:rPr lang="en-US" altLang="zh-CN" b="1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黑体" panose="02010609060101010101" charset="-122"/>
                  </a:rPr>
                  <a:t>2</a:t>
                </a:r>
                <a:endParaRPr lang="en-US" altLang="zh-CN" b="1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charset="-122"/>
                </a:endParaRPr>
              </a:p>
            </p:txBody>
          </p:sp>
          <p:sp>
            <p:nvSpPr>
              <p:cNvPr id="8" name="Text Box 58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 flipH="1">
                <a:off x="266" y="-196"/>
                <a:ext cx="538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zh-CN" altLang="en-US" b="1">
                    <a:solidFill>
                      <a:srgbClr val="9900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光能</a:t>
                </a:r>
                <a:endParaRPr lang="zh-CN" altLang="en-US" b="1">
                  <a:solidFill>
                    <a:srgbClr val="990099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9" name="Text Box 59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33" y="8"/>
                <a:ext cx="844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zh-CN" altLang="en-US" b="1">
                    <a:solidFill>
                      <a:srgbClr val="0099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叶绿体</a:t>
                </a:r>
                <a:endParaRPr lang="zh-CN" altLang="en-US" b="1">
                  <a:solidFill>
                    <a:srgbClr val="0099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11" name="Text Box 4" title="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79245" y="1611630"/>
            <a:ext cx="7833360" cy="304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光：光照强度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、光质、光照时间</a:t>
            </a:r>
            <a:endParaRPr lang="zh-CN" altLang="en-US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的浓度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温度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endParaRPr lang="en-US" altLang="zh-CN" sz="3200" b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矿质元素（</a:t>
            </a:r>
            <a:r>
              <a:rPr lang="en-US" altLang="zh-CN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Mg</a:t>
            </a:r>
            <a:r>
              <a:rPr lang="zh-CN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合成叶绿素）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4" title="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46555" y="4517390"/>
            <a:ext cx="5782310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酶的种类、数量</a:t>
            </a:r>
            <a:endParaRPr lang="zh-CN" altLang="en-US" sz="32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色素的含量</a:t>
            </a:r>
            <a:endParaRPr lang="zh-CN" altLang="en-US" sz="32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叶龄不同</a:t>
            </a:r>
            <a:endParaRPr lang="en-US" altLang="zh-CN" sz="32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叶面积指数（疏密）</a:t>
            </a:r>
            <a:endParaRPr lang="zh-CN" altLang="en-US" sz="320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 title=""/>
          <p:cNvSpPr/>
          <p:nvPr>
            <p:custDataLst>
              <p:tags r:id="rId17"/>
            </p:custDataLst>
          </p:nvPr>
        </p:nvSpPr>
        <p:spPr>
          <a:xfrm>
            <a:off x="4981575" y="4991735"/>
            <a:ext cx="6975475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20000"/>
              </a:lnSpc>
              <a:defRPr/>
            </a:pPr>
            <a:r>
              <a:rPr lang="zh-CN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主要因素（外因：</a:t>
            </a:r>
            <a:r>
              <a:rPr lang="en-US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三度</a:t>
            </a:r>
            <a:r>
              <a:rPr lang="en-US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</a:t>
            </a:r>
            <a:endParaRPr lang="en-US" altLang="zh-CN" sz="3600" b="1" kern="10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 eaLnBrk="0" hangingPunct="0">
              <a:lnSpc>
                <a:spcPct val="120000"/>
              </a:lnSpc>
              <a:defRPr/>
            </a:pPr>
            <a:r>
              <a:rPr lang="zh-CN" altLang="en-US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zh-CN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光照强度、温度、</a:t>
            </a:r>
            <a:r>
              <a:rPr lang="en-US" altLang="zh-CN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kern="100" baseline="-250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</a:t>
            </a:r>
            <a:endParaRPr lang="zh-CN" altLang="en-US" sz="3600" b="1" kern="10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 title=""/>
          <p:cNvSpPr/>
          <p:nvPr>
            <p:custDataLst>
              <p:tags r:id="rId18"/>
            </p:custDataLst>
          </p:nvPr>
        </p:nvSpPr>
        <p:spPr>
          <a:xfrm>
            <a:off x="3762429" y="2239997"/>
            <a:ext cx="6190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环境中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32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浓度、叶片气孔导度</a:t>
            </a:r>
            <a:endParaRPr lang="zh-CN" altLang="en-US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0" title="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42326" y="2739672"/>
            <a:ext cx="9951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800" b="1">
                <a:solidFill>
                  <a:schemeClr val="accent4">
                    <a:lumMod val="50000"/>
                  </a:schemeClr>
                </a:solidFill>
                <a:ea typeface="微软雅黑" panose="020b0503020204020204" pitchFamily="34" charset="-122"/>
              </a:rPr>
              <a:t>外因</a:t>
            </a:r>
            <a:endParaRPr lang="zh-CN" altLang="zh-CN" sz="2800" b="1">
              <a:solidFill>
                <a:schemeClr val="accent4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AutoShape 27" title=""/>
          <p:cNvSpPr/>
          <p:nvPr>
            <p:custDataLst>
              <p:tags r:id="rId20"/>
            </p:custDataLst>
          </p:nvPr>
        </p:nvSpPr>
        <p:spPr bwMode="auto">
          <a:xfrm>
            <a:off x="1123464" y="1972592"/>
            <a:ext cx="402618" cy="2397125"/>
          </a:xfrm>
          <a:prstGeom prst="leftBrace">
            <a:avLst>
              <a:gd name="adj1" fmla="val 64148"/>
              <a:gd name="adj2" fmla="val 50000"/>
            </a:avLst>
          </a:prstGeom>
          <a:noFill/>
          <a:ln w="349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10" title="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81667" y="5426839"/>
            <a:ext cx="1004658" cy="65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800" b="1">
                <a:solidFill>
                  <a:schemeClr val="accent4">
                    <a:lumMod val="50000"/>
                  </a:schemeClr>
                </a:solidFill>
              </a:rPr>
              <a:t>内因</a:t>
            </a:r>
            <a:endParaRPr lang="zh-CN" altLang="zh-CN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AutoShape 27" title=""/>
          <p:cNvSpPr/>
          <p:nvPr>
            <p:custDataLst>
              <p:tags r:id="rId22"/>
            </p:custDataLst>
          </p:nvPr>
        </p:nvSpPr>
        <p:spPr bwMode="auto">
          <a:xfrm>
            <a:off x="1137426" y="4867825"/>
            <a:ext cx="455970" cy="1806633"/>
          </a:xfrm>
          <a:prstGeom prst="leftBrace">
            <a:avLst>
              <a:gd name="adj1" fmla="val 64142"/>
              <a:gd name="adj2" fmla="val 50000"/>
            </a:avLst>
          </a:prstGeom>
          <a:noFill/>
          <a:ln w="349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" grpId="0"/>
      <p:bldP spid="18" grpId="0" animBg="1"/>
      <p:bldP spid="11" grpId="0"/>
      <p:bldP spid="23" grpId="0" animBg="1"/>
      <p:bldP spid="20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0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7266525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单位：勒克斯（lx）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】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 title=""/>
          <p:cNvGrpSpPr/>
          <p:nvPr>
            <p:custDataLst>
              <p:tags r:id="rId6"/>
            </p:custDataLst>
          </p:nvPr>
        </p:nvGrpSpPr>
        <p:grpSpPr>
          <a:xfrm>
            <a:off x="-2943" y="865525"/>
            <a:ext cx="6344292" cy="4188076"/>
            <a:chOff x="476559" y="1032793"/>
            <a:chExt cx="6344292" cy="4188076"/>
          </a:xfrm>
        </p:grpSpPr>
        <p:cxnSp>
          <p:nvCxnSpPr>
            <p:cNvPr id="52" name="直接箭头连接符 37893"/>
            <p:cNvCxnSpPr/>
            <p:nvPr>
              <p:custDataLst>
                <p:tags r:id="rId7"/>
              </p:custDataLst>
            </p:nvPr>
          </p:nvCxnSpPr>
          <p:spPr>
            <a:xfrm flipV="1">
              <a:off x="993472" y="3199731"/>
              <a:ext cx="5545137" cy="1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直接箭头连接符 37894"/>
            <p:cNvCxnSpPr/>
            <p:nvPr>
              <p:custDataLst>
                <p:tags r:id="rId8"/>
              </p:custDataLst>
            </p:nvPr>
          </p:nvCxnSpPr>
          <p:spPr>
            <a:xfrm flipV="1">
              <a:off x="1374124" y="1032793"/>
              <a:ext cx="1225" cy="3807924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" name="文本框 37895"/>
            <p:cNvSpPr txBox="1"/>
            <p:nvPr>
              <p:custDataLst>
                <p:tags r:id="rId9"/>
              </p:custDataLst>
            </p:nvPr>
          </p:nvSpPr>
          <p:spPr>
            <a:xfrm>
              <a:off x="5199894" y="3216231"/>
              <a:ext cx="1620957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光照强度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37896"/>
            <p:cNvSpPr txBox="1"/>
            <p:nvPr>
              <p:custDataLst>
                <p:tags r:id="rId10"/>
              </p:custDataLst>
            </p:nvPr>
          </p:nvSpPr>
          <p:spPr>
            <a:xfrm>
              <a:off x="1064909" y="3128294"/>
              <a:ext cx="33855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37897"/>
            <p:cNvSpPr txBox="1"/>
            <p:nvPr>
              <p:custDataLst>
                <p:tags r:id="rId11"/>
              </p:custDataLst>
            </p:nvPr>
          </p:nvSpPr>
          <p:spPr>
            <a:xfrm>
              <a:off x="476559" y="1060863"/>
              <a:ext cx="870320" cy="13849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</a:t>
              </a:r>
              <a:r>
                <a:rPr lang="zh-CN" altLang="en-US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吸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收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37898"/>
            <p:cNvSpPr txBox="1"/>
            <p:nvPr>
              <p:custDataLst>
                <p:tags r:id="rId12"/>
              </p:custDataLst>
            </p:nvPr>
          </p:nvSpPr>
          <p:spPr>
            <a:xfrm>
              <a:off x="479499" y="3835874"/>
              <a:ext cx="843501" cy="13849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</a:t>
              </a:r>
              <a:r>
                <a:rPr lang="zh-CN" altLang="en-US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释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r>
                <a: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放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 title=""/>
          <p:cNvGrpSpPr/>
          <p:nvPr>
            <p:custDataLst>
              <p:tags r:id="rId13"/>
            </p:custDataLst>
          </p:nvPr>
        </p:nvGrpSpPr>
        <p:grpSpPr>
          <a:xfrm>
            <a:off x="860689" y="1213443"/>
            <a:ext cx="4283264" cy="3162132"/>
            <a:chOff x="71" y="-282"/>
            <a:chExt cx="6744" cy="4978"/>
          </a:xfrm>
        </p:grpSpPr>
        <p:sp>
          <p:nvSpPr>
            <p:cNvPr id="59" name="直接连接符 37900"/>
            <p:cNvSpPr/>
            <p:nvPr>
              <p:custDataLst>
                <p:tags r:id="rId14"/>
              </p:custDataLst>
            </p:nvPr>
          </p:nvSpPr>
          <p:spPr>
            <a:xfrm flipV="1">
              <a:off x="151" y="430"/>
              <a:ext cx="3327" cy="3464"/>
            </a:xfrm>
            <a:prstGeom prst="line">
              <a:avLst/>
            </a:prstGeom>
            <a:ln w="57150" cap="flat" cmpd="sng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直接连接符 37901"/>
            <p:cNvSpPr/>
            <p:nvPr>
              <p:custDataLst>
                <p:tags r:id="rId15"/>
              </p:custDataLst>
            </p:nvPr>
          </p:nvSpPr>
          <p:spPr>
            <a:xfrm>
              <a:off x="3478" y="430"/>
              <a:ext cx="3337" cy="1"/>
            </a:xfrm>
            <a:prstGeom prst="line">
              <a:avLst/>
            </a:prstGeom>
            <a:ln w="57150" cap="flat" cmpd="sng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37902"/>
            <p:cNvSpPr txBox="1"/>
            <p:nvPr>
              <p:custDataLst>
                <p:tags r:id="rId16"/>
              </p:custDataLst>
            </p:nvPr>
          </p:nvSpPr>
          <p:spPr>
            <a:xfrm>
              <a:off x="71" y="3872"/>
              <a:ext cx="700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37903"/>
            <p:cNvSpPr txBox="1"/>
            <p:nvPr>
              <p:custDataLst>
                <p:tags r:id="rId17"/>
              </p:custDataLst>
            </p:nvPr>
          </p:nvSpPr>
          <p:spPr>
            <a:xfrm>
              <a:off x="1252" y="2517"/>
              <a:ext cx="831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800" b="1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37904"/>
            <p:cNvSpPr txBox="1"/>
            <p:nvPr>
              <p:custDataLst>
                <p:tags r:id="rId18"/>
              </p:custDataLst>
            </p:nvPr>
          </p:nvSpPr>
          <p:spPr>
            <a:xfrm>
              <a:off x="3157" y="-282"/>
              <a:ext cx="700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文本框 81" title=""/>
          <p:cNvSpPr txBox="1"/>
          <p:nvPr>
            <p:custDataLst>
              <p:tags r:id="rId19"/>
            </p:custDataLst>
          </p:nvPr>
        </p:nvSpPr>
        <p:spPr>
          <a:xfrm>
            <a:off x="4469903" y="3861438"/>
            <a:ext cx="183255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呼吸速率</a:t>
            </a:r>
            <a:endParaRPr lang="zh-CN" altLang="en-US" sz="3200" b="1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82" title=""/>
          <p:cNvSpPr txBox="1"/>
          <p:nvPr>
            <p:custDataLst>
              <p:tags r:id="rId20"/>
            </p:custDataLst>
          </p:nvPr>
        </p:nvSpPr>
        <p:spPr>
          <a:xfrm>
            <a:off x="1534093" y="3317503"/>
            <a:ext cx="183255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光补偿点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83" title=""/>
          <p:cNvSpPr txBox="1"/>
          <p:nvPr>
            <p:custDataLst>
              <p:tags r:id="rId21"/>
            </p:custDataLst>
          </p:nvPr>
        </p:nvSpPr>
        <p:spPr>
          <a:xfrm>
            <a:off x="3134238" y="2463871"/>
            <a:ext cx="183255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光饱和点</a:t>
            </a:r>
            <a:endParaRPr lang="zh-CN" altLang="en-US" sz="3200" b="1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左大括号 67" title=""/>
          <p:cNvSpPr/>
          <p:nvPr>
            <p:custDataLst>
              <p:tags r:id="rId22"/>
            </p:custDataLst>
          </p:nvPr>
        </p:nvSpPr>
        <p:spPr>
          <a:xfrm flipH="1">
            <a:off x="6146506" y="1666356"/>
            <a:ext cx="207300" cy="1257300"/>
          </a:xfrm>
          <a:prstGeom prst="leftBrace">
            <a:avLst>
              <a:gd name="adj1" fmla="val 1375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3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9" name="文本框 92" title=""/>
          <p:cNvSpPr txBox="1"/>
          <p:nvPr>
            <p:custDataLst>
              <p:tags r:id="rId23"/>
            </p:custDataLst>
          </p:nvPr>
        </p:nvSpPr>
        <p:spPr>
          <a:xfrm>
            <a:off x="6412296" y="1429409"/>
            <a:ext cx="586156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净光合</a:t>
            </a:r>
            <a:endParaRPr lang="zh-CN" altLang="en-US" sz="3200" b="1">
              <a:solidFill>
                <a:schemeClr val="accent4">
                  <a:lumMod val="50000"/>
                </a:schemeClr>
              </a:solidFill>
              <a:highlight>
                <a:srgbClr val="FFFF00"/>
              </a:highligh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左大括号 69" title=""/>
          <p:cNvSpPr/>
          <p:nvPr>
            <p:custDataLst>
              <p:tags r:id="rId24"/>
            </p:custDataLst>
          </p:nvPr>
        </p:nvSpPr>
        <p:spPr>
          <a:xfrm flipH="1">
            <a:off x="7173305" y="1815315"/>
            <a:ext cx="334282" cy="2068024"/>
          </a:xfrm>
          <a:prstGeom prst="leftBrace">
            <a:avLst>
              <a:gd name="adj1" fmla="val 21377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3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" name="文本框 94" title=""/>
          <p:cNvSpPr txBox="1"/>
          <p:nvPr>
            <p:custDataLst>
              <p:tags r:id="rId25"/>
            </p:custDataLst>
          </p:nvPr>
        </p:nvSpPr>
        <p:spPr>
          <a:xfrm>
            <a:off x="7639469" y="2098946"/>
            <a:ext cx="700074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总光合</a:t>
            </a:r>
            <a:endParaRPr lang="zh-CN" altLang="en-US" sz="3200" b="1">
              <a:solidFill>
                <a:srgbClr val="0033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97" title=""/>
          <p:cNvSpPr txBox="1"/>
          <p:nvPr>
            <p:custDataLst>
              <p:tags r:id="rId26"/>
            </p:custDataLst>
          </p:nvPr>
        </p:nvSpPr>
        <p:spPr>
          <a:xfrm>
            <a:off x="1297190" y="746189"/>
            <a:ext cx="622959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限制因素：CO</a:t>
            </a:r>
            <a:r>
              <a:rPr lang="zh-CN" altLang="en-US" sz="2800" b="1" baseline="-250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浓度、温度、酶含量等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3" name="组合 72" title=""/>
          <p:cNvGrpSpPr/>
          <p:nvPr>
            <p:custDataLst>
              <p:tags r:id="rId27"/>
            </p:custDataLst>
          </p:nvPr>
        </p:nvGrpSpPr>
        <p:grpSpPr>
          <a:xfrm>
            <a:off x="2879180" y="1689586"/>
            <a:ext cx="444161" cy="1832386"/>
            <a:chOff x="5456" y="4239"/>
            <a:chExt cx="700" cy="2884"/>
          </a:xfrm>
        </p:grpSpPr>
        <p:sp>
          <p:nvSpPr>
            <p:cNvPr id="74" name="直接连接符 37923"/>
            <p:cNvSpPr/>
            <p:nvPr>
              <p:custDataLst>
                <p:tags r:id="rId28"/>
              </p:custDataLst>
            </p:nvPr>
          </p:nvSpPr>
          <p:spPr>
            <a:xfrm flipH="1">
              <a:off x="5722" y="4239"/>
              <a:ext cx="0" cy="2167"/>
            </a:xfrm>
            <a:prstGeom prst="line">
              <a:avLst/>
            </a:prstGeom>
            <a:ln w="5715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37904"/>
            <p:cNvSpPr txBox="1"/>
            <p:nvPr>
              <p:custDataLst>
                <p:tags r:id="rId29"/>
              </p:custDataLst>
            </p:nvPr>
          </p:nvSpPr>
          <p:spPr>
            <a:xfrm>
              <a:off x="5456" y="6300"/>
              <a:ext cx="700" cy="82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 b="1">
                  <a:solidFill>
                    <a:srgbClr val="00B0F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lang="en-US" altLang="zh-CN" sz="2800" b="1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6" name="直接连接符 44" title=""/>
          <p:cNvCxnSpPr/>
          <p:nvPr>
            <p:custDataLst>
              <p:tags r:id="rId30"/>
            </p:custDataLst>
          </p:nvPr>
        </p:nvCxnSpPr>
        <p:spPr>
          <a:xfrm>
            <a:off x="945880" y="3866198"/>
            <a:ext cx="4972620" cy="0"/>
          </a:xfrm>
          <a:prstGeom prst="line">
            <a:avLst/>
          </a:prstGeom>
          <a:ln w="28575" cap="flat" cmpd="sng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77" name="左大括号 76" title=""/>
          <p:cNvSpPr/>
          <p:nvPr>
            <p:custDataLst>
              <p:tags r:id="rId31"/>
            </p:custDataLst>
          </p:nvPr>
        </p:nvSpPr>
        <p:spPr>
          <a:xfrm flipH="1">
            <a:off x="6169725" y="3066242"/>
            <a:ext cx="236379" cy="799955"/>
          </a:xfrm>
          <a:prstGeom prst="leftBrace">
            <a:avLst>
              <a:gd name="adj1" fmla="val 137281"/>
              <a:gd name="adj2" fmla="val 60204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sz="3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8" name="文本框 108" title=""/>
          <p:cNvSpPr txBox="1"/>
          <p:nvPr>
            <p:custDataLst>
              <p:tags r:id="rId32"/>
            </p:custDataLst>
          </p:nvPr>
        </p:nvSpPr>
        <p:spPr>
          <a:xfrm>
            <a:off x="6404307" y="3048963"/>
            <a:ext cx="493090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3200" b="1">
                <a:solidFill>
                  <a:schemeClr val="accent4">
                    <a:lumMod val="50000"/>
                  </a:schemeClr>
                </a:solidFill>
                <a:highlight>
                  <a:srgbClr val="D5F4FB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呼吸</a:t>
            </a:r>
            <a:endParaRPr lang="zh-CN" altLang="zh-CN" sz="3200" b="1">
              <a:solidFill>
                <a:schemeClr val="accent4">
                  <a:lumMod val="50000"/>
                </a:schemeClr>
              </a:solidFill>
              <a:highlight>
                <a:srgbClr val="D5F4FB"/>
              </a:highligh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TextBox 7" title="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4485" y="4919364"/>
            <a:ext cx="5854015" cy="108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点：只进行细胞呼吸，</a:t>
            </a:r>
            <a:r>
              <a:rPr lang="zh-CN" altLang="zh-CN" sz="2800" b="1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zh-CN" altLang="zh-CN" sz="2800" b="1" baseline="-30000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释放量</a:t>
            </a:r>
            <a:endParaRPr lang="en-US" altLang="zh-CN" sz="2800" b="1">
              <a:solidFill>
                <a:srgbClr val="00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表明此时的呼吸强度。</a:t>
            </a:r>
            <a:endParaRPr lang="zh-CN" altLang="en-US" sz="2800" b="1">
              <a:solidFill>
                <a:srgbClr val="00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文本框 3" title="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56179" y="6193306"/>
            <a:ext cx="47946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段：光合作用</a:t>
            </a: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呼吸作用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" title="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5959699" y="4887417"/>
            <a:ext cx="6462759" cy="108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点：光补偿点，</a:t>
            </a:r>
            <a:endParaRPr lang="en-US" altLang="zh-CN" sz="2800" b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即光合作用强度</a:t>
            </a:r>
            <a:r>
              <a:rPr lang="zh-CN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细胞呼吸强度。</a:t>
            </a:r>
            <a:endParaRPr lang="zh-CN" altLang="en-US" sz="2800" b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文本框 5" title="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5959699" y="6208714"/>
            <a:ext cx="46228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BC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段：光合作用</a:t>
            </a: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呼吸作用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9" title="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8382498" y="682402"/>
            <a:ext cx="3791759" cy="211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点：光合作用强度最</a:t>
            </a:r>
            <a:endParaRPr lang="en-US" altLang="zh-CN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大。</a:t>
            </a: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点之前限</a:t>
            </a:r>
            <a:endParaRPr lang="en-US" altLang="zh-CN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限制光合作用因</a:t>
            </a:r>
            <a:endParaRPr lang="en-US" altLang="zh-CN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素是光照强度。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9" title="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508970" y="2914524"/>
            <a:ext cx="3479946" cy="211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点：光饱和点，</a:t>
            </a:r>
            <a:endParaRPr lang="en-US" altLang="zh-CN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增加光照强度</a:t>
            </a:r>
            <a:endParaRPr lang="en-US" altLang="zh-CN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光合作用强度</a:t>
            </a:r>
            <a:endParaRPr lang="en-US" altLang="zh-CN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不再增加。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  <p:cond evt="onBegin" delay="0">
                          <p:tn val="64"/>
                        </p:cond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  <p:cond evt="onBegin" delay="0">
                          <p:tn val="68"/>
                        </p:cond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7" grpId="0"/>
      <p:bldP spid="78" grpId="0"/>
      <p:bldP spid="85" grpId="0"/>
      <p:bldP spid="86" grpId="0"/>
      <p:bldP spid="87" grpId="0"/>
      <p:bldP spid="88" grpId="1"/>
      <p:bldP spid="89" grpId="0"/>
      <p:bldP spid="9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2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50000" b="11712"/>
          <a:stretch>
            <a:fillRect/>
          </a:stretch>
        </p:blipFill>
        <p:spPr>
          <a:xfrm>
            <a:off x="751467" y="3756245"/>
            <a:ext cx="2752725" cy="2344835"/>
          </a:xfrm>
          <a:prstGeom prst="rect">
            <a:avLst/>
          </a:prstGeom>
        </p:spPr>
      </p:pic>
      <p:pic>
        <p:nvPicPr>
          <p:cNvPr id="14" name="Picture 2" title="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2642" y="1845521"/>
            <a:ext cx="4164925" cy="29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title="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082" y="680139"/>
            <a:ext cx="2279325" cy="203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 title=""/>
          <p:cNvSpPr/>
          <p:nvPr>
            <p:custDataLst>
              <p:tags r:id="rId11"/>
            </p:custDataLst>
          </p:nvPr>
        </p:nvSpPr>
        <p:spPr>
          <a:xfrm>
            <a:off x="13043" y="2764394"/>
            <a:ext cx="3511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A: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只进行呼吸作用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2" title="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176" y="663406"/>
            <a:ext cx="2495536" cy="167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98" title=""/>
          <p:cNvSpPr txBox="1"/>
          <p:nvPr>
            <p:custDataLst>
              <p:tags r:id="rId14"/>
            </p:custDataLst>
          </p:nvPr>
        </p:nvSpPr>
        <p:spPr>
          <a:xfrm>
            <a:off x="7926017" y="2227621"/>
            <a:ext cx="4479426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光合作用</a:t>
            </a:r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呼吸作用</a:t>
            </a:r>
            <a:endParaRPr lang="en-US" altLang="zh-CN" sz="3200" b="1" kern="10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3200" b="1" kern="10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细胞呼吸释放的</a:t>
            </a:r>
            <a:r>
              <a:rPr lang="en-US" altLang="zh-CN" sz="3200" b="1" kern="10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</a:t>
            </a:r>
            <a:endParaRPr lang="en-US" altLang="zh-CN" sz="3200" b="1" kern="100" baseline="-25000">
              <a:solidFill>
                <a:srgbClr val="00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3200" b="1" kern="10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全部用于光合作用</a:t>
            </a:r>
            <a:endParaRPr lang="zh-CN" altLang="en-US" sz="3200" b="1" kern="100">
              <a:solidFill>
                <a:srgbClr val="00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2" title="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6908" y="4090199"/>
            <a:ext cx="2863982" cy="201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9" title=""/>
          <p:cNvSpPr txBox="1"/>
          <p:nvPr>
            <p:custDataLst>
              <p:tags r:id="rId17"/>
            </p:custDataLst>
          </p:nvPr>
        </p:nvSpPr>
        <p:spPr>
          <a:xfrm>
            <a:off x="7288158" y="6047771"/>
            <a:ext cx="483178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光合作用</a:t>
            </a:r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&gt;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呼吸作用</a:t>
            </a:r>
            <a:endParaRPr lang="zh-CN" altLang="en-US" sz="3200" b="1" kern="10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150" title=""/>
          <p:cNvSpPr txBox="1"/>
          <p:nvPr>
            <p:custDataLst>
              <p:tags r:id="rId18"/>
            </p:custDataLst>
          </p:nvPr>
        </p:nvSpPr>
        <p:spPr>
          <a:xfrm>
            <a:off x="75232" y="6070569"/>
            <a:ext cx="473463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光合作用</a:t>
            </a:r>
            <a:r>
              <a:rPr lang="en-US" altLang="zh-CN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&lt;</a:t>
            </a:r>
            <a:r>
              <a:rPr lang="zh-CN" altLang="en-US" sz="3200" b="1" kern="1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呼吸作用</a:t>
            </a:r>
            <a:endParaRPr lang="zh-CN" altLang="en-US" sz="3200" b="1" kern="10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TextBox 4" title="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111650" y="25580"/>
            <a:ext cx="7266525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单位：勒克斯（lx）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】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7266525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单位：勒克斯（lx）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】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 title=""/>
          <p:cNvGrpSpPr/>
          <p:nvPr>
            <p:custDataLst>
              <p:tags r:id="rId6"/>
            </p:custDataLst>
          </p:nvPr>
        </p:nvGrpSpPr>
        <p:grpSpPr>
          <a:xfrm>
            <a:off x="0" y="680300"/>
            <a:ext cx="8342486" cy="3714940"/>
            <a:chOff x="-2943" y="865525"/>
            <a:chExt cx="8342486" cy="3714940"/>
          </a:xfrm>
        </p:grpSpPr>
        <p:grpSp>
          <p:nvGrpSpPr>
            <p:cNvPr id="5" name="组合 4"/>
            <p:cNvGrpSpPr/>
            <p:nvPr>
              <p:custDataLst>
                <p:tags r:id="rId7"/>
              </p:custDataLst>
            </p:nvPr>
          </p:nvGrpSpPr>
          <p:grpSpPr>
            <a:xfrm>
              <a:off x="-2943" y="865525"/>
              <a:ext cx="6344292" cy="3714940"/>
              <a:chOff x="476559" y="1032793"/>
              <a:chExt cx="6344292" cy="3714940"/>
            </a:xfrm>
          </p:grpSpPr>
          <p:cxnSp>
            <p:nvCxnSpPr>
              <p:cNvPr id="6" name="直接箭头连接符 37893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993472" y="3199731"/>
                <a:ext cx="5545137" cy="1"/>
              </a:xfrm>
              <a:prstGeom prst="straightConnector1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" name="直接箭头连接符 37894"/>
              <p:cNvCxnSpPr/>
              <p:nvPr>
                <p:custDataLst>
                  <p:tags r:id="rId9"/>
                </p:custDataLst>
              </p:nvPr>
            </p:nvCxnSpPr>
            <p:spPr>
              <a:xfrm flipV="1">
                <a:off x="1346267" y="1032793"/>
                <a:ext cx="29082" cy="3641401"/>
              </a:xfrm>
              <a:prstGeom prst="straightConnector1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" name="文本框 3789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199894" y="3216231"/>
                <a:ext cx="1620957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光照强度</a:t>
                </a: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3789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64909" y="3128294"/>
                <a:ext cx="338554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3789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76559" y="1060863"/>
                <a:ext cx="870320" cy="13849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</a:t>
                </a:r>
                <a:r>
                  <a:rPr lang="zh-CN" altLang="en-US" sz="2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吸</a:t>
                </a:r>
                <a:endPara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收</a:t>
                </a: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3789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80030" y="3362738"/>
                <a:ext cx="843501" cy="13849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</a:t>
                </a:r>
                <a:r>
                  <a:rPr lang="zh-CN" altLang="en-US" sz="2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en-US" altLang="zh-CN" sz="28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释</a:t>
                </a:r>
                <a:endPara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放</a:t>
                </a:r>
                <a:endParaRPr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组合 11"/>
            <p:cNvGrpSpPr/>
            <p:nvPr>
              <p:custDataLst>
                <p:tags r:id="rId14"/>
              </p:custDataLst>
            </p:nvPr>
          </p:nvGrpSpPr>
          <p:grpSpPr>
            <a:xfrm>
              <a:off x="860689" y="1213443"/>
              <a:ext cx="4283264" cy="3162132"/>
              <a:chOff x="71" y="-282"/>
              <a:chExt cx="6744" cy="4978"/>
            </a:xfrm>
          </p:grpSpPr>
          <p:sp>
            <p:nvSpPr>
              <p:cNvPr id="13" name="直接连接符 37900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151" y="430"/>
                <a:ext cx="3327" cy="3464"/>
              </a:xfrm>
              <a:prstGeom prst="line">
                <a:avLst/>
              </a:prstGeom>
              <a:ln w="57150" cap="flat" cmpd="sng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直接连接符 37901"/>
              <p:cNvSpPr/>
              <p:nvPr>
                <p:custDataLst>
                  <p:tags r:id="rId16"/>
                </p:custDataLst>
              </p:nvPr>
            </p:nvSpPr>
            <p:spPr>
              <a:xfrm>
                <a:off x="3478" y="430"/>
                <a:ext cx="3337" cy="1"/>
              </a:xfrm>
              <a:prstGeom prst="line">
                <a:avLst/>
              </a:prstGeom>
              <a:ln w="57150" cap="flat" cmpd="sng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3790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1" y="3872"/>
                <a:ext cx="700" cy="8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3790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252" y="2517"/>
                <a:ext cx="831" cy="8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lang="zh-CN" altLang="en-US" sz="2800" b="1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3790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157" y="-282"/>
                <a:ext cx="700" cy="8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lang="zh-CN" altLang="en-US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81"/>
            <p:cNvSpPr txBox="1"/>
            <p:nvPr>
              <p:custDataLst>
                <p:tags r:id="rId20"/>
              </p:custDataLst>
            </p:nvPr>
          </p:nvSpPr>
          <p:spPr>
            <a:xfrm>
              <a:off x="4469903" y="3861438"/>
              <a:ext cx="183255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呼吸速率</a:t>
              </a:r>
              <a:endParaRPr lang="zh-CN" altLang="en-US" sz="3200" b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82"/>
            <p:cNvSpPr txBox="1"/>
            <p:nvPr>
              <p:custDataLst>
                <p:tags r:id="rId21"/>
              </p:custDataLst>
            </p:nvPr>
          </p:nvSpPr>
          <p:spPr>
            <a:xfrm>
              <a:off x="1534093" y="3317503"/>
              <a:ext cx="183255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光补偿点</a:t>
              </a:r>
              <a:endPara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83"/>
            <p:cNvSpPr txBox="1"/>
            <p:nvPr>
              <p:custDataLst>
                <p:tags r:id="rId22"/>
              </p:custDataLst>
            </p:nvPr>
          </p:nvSpPr>
          <p:spPr>
            <a:xfrm>
              <a:off x="3134238" y="2463871"/>
              <a:ext cx="183255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>
                  <a:solidFill>
                    <a:srgbClr val="00B0F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光饱和点</a:t>
              </a:r>
              <a:endParaRPr lang="zh-CN" altLang="en-US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左大括号 20"/>
            <p:cNvSpPr/>
            <p:nvPr>
              <p:custDataLst>
                <p:tags r:id="rId23"/>
              </p:custDataLst>
            </p:nvPr>
          </p:nvSpPr>
          <p:spPr>
            <a:xfrm flipH="1">
              <a:off x="6146506" y="1666356"/>
              <a:ext cx="207300" cy="1257300"/>
            </a:xfrm>
            <a:prstGeom prst="leftBrace">
              <a:avLst>
                <a:gd name="adj1" fmla="val 137500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32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92"/>
            <p:cNvSpPr txBox="1"/>
            <p:nvPr>
              <p:custDataLst>
                <p:tags r:id="rId24"/>
              </p:custDataLst>
            </p:nvPr>
          </p:nvSpPr>
          <p:spPr>
            <a:xfrm>
              <a:off x="6412296" y="1429409"/>
              <a:ext cx="586156" cy="15696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b="1">
                  <a:solidFill>
                    <a:schemeClr val="accent4">
                      <a:lumMod val="50000"/>
                    </a:schemeClr>
                  </a:solidFill>
                  <a:highlight>
                    <a:srgbClr val="FFFF00"/>
                  </a:highlight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净光合</a:t>
              </a:r>
              <a:endParaRPr lang="zh-CN" altLang="en-US" sz="3200" b="1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左大括号 22"/>
            <p:cNvSpPr/>
            <p:nvPr>
              <p:custDataLst>
                <p:tags r:id="rId25"/>
              </p:custDataLst>
            </p:nvPr>
          </p:nvSpPr>
          <p:spPr>
            <a:xfrm flipH="1">
              <a:off x="7173305" y="1815315"/>
              <a:ext cx="334282" cy="2068024"/>
            </a:xfrm>
            <a:prstGeom prst="leftBrace">
              <a:avLst>
                <a:gd name="adj1" fmla="val 213775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32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94"/>
            <p:cNvSpPr txBox="1"/>
            <p:nvPr>
              <p:custDataLst>
                <p:tags r:id="rId26"/>
              </p:custDataLst>
            </p:nvPr>
          </p:nvSpPr>
          <p:spPr>
            <a:xfrm>
              <a:off x="7639469" y="2098946"/>
              <a:ext cx="700074" cy="15696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b="1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总光合</a:t>
              </a:r>
              <a:endParaRPr lang="zh-CN" altLang="en-US" sz="3200" b="1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24"/>
            <p:cNvGrpSpPr/>
            <p:nvPr>
              <p:custDataLst>
                <p:tags r:id="rId27"/>
              </p:custDataLst>
            </p:nvPr>
          </p:nvGrpSpPr>
          <p:grpSpPr>
            <a:xfrm>
              <a:off x="2879180" y="1689586"/>
              <a:ext cx="444161" cy="1832386"/>
              <a:chOff x="5456" y="4239"/>
              <a:chExt cx="700" cy="2884"/>
            </a:xfrm>
          </p:grpSpPr>
          <p:sp>
            <p:nvSpPr>
              <p:cNvPr id="26" name="直接连接符 37923"/>
              <p:cNvSpPr/>
              <p:nvPr>
                <p:custDataLst>
                  <p:tags r:id="rId28"/>
                </p:custDataLst>
              </p:nvPr>
            </p:nvSpPr>
            <p:spPr>
              <a:xfrm flipH="1">
                <a:off x="5722" y="4239"/>
                <a:ext cx="0" cy="2167"/>
              </a:xfrm>
              <a:prstGeom prst="line">
                <a:avLst/>
              </a:prstGeom>
              <a:ln w="5715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37904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5456" y="6300"/>
                <a:ext cx="700" cy="8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2800" b="1">
                    <a:solidFill>
                      <a:srgbClr val="00B0F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lang="en-US" altLang="zh-CN" sz="2800" b="1">
                  <a:solidFill>
                    <a:srgbClr val="00B0F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直接连接符 44"/>
            <p:cNvCxnSpPr/>
            <p:nvPr>
              <p:custDataLst>
                <p:tags r:id="rId30"/>
              </p:custDataLst>
            </p:nvPr>
          </p:nvCxnSpPr>
          <p:spPr>
            <a:xfrm>
              <a:off x="945880" y="3866198"/>
              <a:ext cx="4972620" cy="0"/>
            </a:xfrm>
            <a:prstGeom prst="line">
              <a:avLst/>
            </a:prstGeom>
            <a:ln w="28575" cap="flat" cmpd="sng">
              <a:solidFill>
                <a:srgbClr val="00B050"/>
              </a:solidFill>
              <a:prstDash val="sysDash"/>
              <a:round/>
              <a:headEnd type="none" w="med" len="med"/>
              <a:tailEnd type="none" w="med" len="med"/>
            </a:ln>
          </p:spPr>
        </p:cxnSp>
        <p:sp>
          <p:nvSpPr>
            <p:cNvPr id="29" name="左大括号 28"/>
            <p:cNvSpPr/>
            <p:nvPr>
              <p:custDataLst>
                <p:tags r:id="rId31"/>
              </p:custDataLst>
            </p:nvPr>
          </p:nvSpPr>
          <p:spPr>
            <a:xfrm flipH="1">
              <a:off x="6169725" y="3066242"/>
              <a:ext cx="236379" cy="799955"/>
            </a:xfrm>
            <a:prstGeom prst="leftBrace">
              <a:avLst>
                <a:gd name="adj1" fmla="val 137281"/>
                <a:gd name="adj2" fmla="val 60204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sz="32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08"/>
            <p:cNvSpPr txBox="1"/>
            <p:nvPr>
              <p:custDataLst>
                <p:tags r:id="rId32"/>
              </p:custDataLst>
            </p:nvPr>
          </p:nvSpPr>
          <p:spPr>
            <a:xfrm>
              <a:off x="6404307" y="3048963"/>
              <a:ext cx="493090" cy="10772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3200" b="1">
                  <a:solidFill>
                    <a:schemeClr val="accent4">
                      <a:lumMod val="50000"/>
                    </a:schemeClr>
                  </a:solidFill>
                  <a:highlight>
                    <a:srgbClr val="D5F4FB"/>
                  </a:highlight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呼吸</a:t>
              </a:r>
              <a:endParaRPr lang="zh-CN" altLang="zh-CN" sz="3200" b="1">
                <a:solidFill>
                  <a:schemeClr val="accent4">
                    <a:lumMod val="50000"/>
                  </a:schemeClr>
                </a:solidFill>
                <a:highlight>
                  <a:srgbClr val="D5F4FB"/>
                </a:highligh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99" title="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8509112" y="770325"/>
            <a:ext cx="3457177" cy="31506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>
              <a:lnSpc>
                <a:spcPct val="120000"/>
              </a:lnSpc>
            </a:pP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</a:t>
            </a: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：（植物体）在</a:t>
            </a: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点时，那么它的叶肉细胞的光合作用强度</a:t>
            </a:r>
            <a:r>
              <a:rPr lang="en-US" altLang="zh-CN" sz="2800" u="sng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u="sng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u="sng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呼吸作用强度。（大于、等于、小于）</a:t>
            </a:r>
            <a:endParaRPr lang="zh-CN" altLang="en-US" sz="280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3" title="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4165" y="4383256"/>
            <a:ext cx="12187835" cy="2527300"/>
          </a:xfrm>
          <a:custGeom>
            <a:gdLst>
              <a:gd name="connsiteX0" fmla="*/ 0 w 12187835"/>
              <a:gd name="connsiteY0" fmla="*/ 0 h 2399503"/>
              <a:gd name="connsiteX1" fmla="*/ 12187835 w 12187835"/>
              <a:gd name="connsiteY1" fmla="*/ 0 h 2399503"/>
              <a:gd name="connsiteX2" fmla="*/ 12187835 w 12187835"/>
              <a:gd name="connsiteY2" fmla="*/ 2399503 h 2399503"/>
              <a:gd name="connsiteX3" fmla="*/ 0 w 12187835"/>
              <a:gd name="connsiteY3" fmla="*/ 2399503 h 2399503"/>
              <a:gd name="connsiteX4" fmla="*/ 0 w 12187835"/>
              <a:gd name="connsiteY4" fmla="*/ 0 h 23995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7835" h="2399503" extrusionOk="0">
                <a:moveTo>
                  <a:pt x="0" y="0"/>
                </a:moveTo>
                <a:cubicBezTo>
                  <a:pt x="5778907" y="92736"/>
                  <a:pt x="7828171" y="-89125"/>
                  <a:pt x="12187835" y="0"/>
                </a:cubicBezTo>
                <a:cubicBezTo>
                  <a:pt x="12318524" y="1052244"/>
                  <a:pt x="12257297" y="2014275"/>
                  <a:pt x="12187835" y="2399503"/>
                </a:cubicBezTo>
                <a:cubicBezTo>
                  <a:pt x="6367531" y="2418188"/>
                  <a:pt x="4822046" y="2506818"/>
                  <a:pt x="0" y="2399503"/>
                </a:cubicBezTo>
                <a:cubicBezTo>
                  <a:pt x="-56181" y="2002761"/>
                  <a:pt x="142479" y="75174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EC62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总结：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叶绿体吸收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的速率是总光合速率，叶肉细胞和植物体吸收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的速率是净光合速率。</a:t>
            </a: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植物体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光合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=V</a:t>
            </a:r>
            <a:r>
              <a:rPr lang="zh-CN" altLang="en-US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时，则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叶肉细胞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光合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&gt;V</a:t>
            </a:r>
            <a:r>
              <a:rPr lang="zh-CN" altLang="en-US" sz="36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</a:t>
            </a:r>
            <a:r>
              <a:rPr lang="zh-CN" alt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6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 title="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9341068" y="2262463"/>
            <a:ext cx="13587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大于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8928057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单位：勒克斯（lx）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应用</a:t>
            </a:r>
            <a:endParaRPr lang="zh-CN" altLang="en-US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6"/>
            </p:custDataLst>
          </p:nvPr>
        </p:nvSpPr>
        <p:spPr>
          <a:xfrm>
            <a:off x="685800" y="1566764"/>
            <a:ext cx="10348332" cy="141859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①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温室生产中，适当增强</a:t>
            </a:r>
            <a:r>
              <a:rPr lang="en-US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，以提高光合速率，使作物增产；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 title=""/>
          <p:cNvSpPr/>
          <p:nvPr>
            <p:custDataLst>
              <p:tags r:id="rId7"/>
            </p:custDataLst>
          </p:nvPr>
        </p:nvSpPr>
        <p:spPr>
          <a:xfrm>
            <a:off x="5404485" y="1665605"/>
            <a:ext cx="30435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zh-CN" sz="36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光照强度</a:t>
            </a:r>
            <a:endParaRPr lang="zh-CN" altLang="zh-CN" sz="36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10" name="矩形 9" title=""/>
          <p:cNvSpPr/>
          <p:nvPr>
            <p:custDataLst>
              <p:tags r:id="rId8"/>
            </p:custDataLst>
          </p:nvPr>
        </p:nvSpPr>
        <p:spPr>
          <a:xfrm>
            <a:off x="685800" y="3465830"/>
            <a:ext cx="10652125" cy="119761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algn="just" fontAlgn="auto">
              <a:tabLst>
                <a:tab pos="1822450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en-US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阴生植物的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光补偿点和光饱和点都较低农业生产上一般</a:t>
            </a:r>
            <a:r>
              <a:rPr lang="zh-CN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 title=""/>
          <p:cNvSpPr/>
          <p:nvPr>
            <p:custDataLst>
              <p:tags r:id="rId9"/>
            </p:custDataLst>
          </p:nvPr>
        </p:nvSpPr>
        <p:spPr>
          <a:xfrm>
            <a:off x="779145" y="4923155"/>
            <a:ext cx="9360535" cy="643890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algn="just" fontAlgn="auto">
              <a:tabLst>
                <a:tab pos="1822450"/>
              </a:tabLst>
            </a:pPr>
            <a:r>
              <a:rPr lang="zh-CN" altLang="en-US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延长光合作用时间，通过</a:t>
            </a:r>
            <a:r>
              <a:rPr lang="zh-CN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 title=""/>
          <p:cNvSpPr/>
          <p:nvPr>
            <p:custDataLst>
              <p:tags r:id="rId10"/>
            </p:custDataLst>
          </p:nvPr>
        </p:nvSpPr>
        <p:spPr>
          <a:xfrm>
            <a:off x="2000885" y="4017010"/>
            <a:ext cx="1372870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 fontAlgn="auto">
              <a:buClrTx/>
              <a:buSzTx/>
            </a:pPr>
            <a:r>
              <a:rPr lang="zh-CN" altLang="zh-CN" sz="36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  <a:sym typeface="+mn-ea"/>
              </a:rPr>
              <a:t>间作</a:t>
            </a:r>
            <a:endParaRPr lang="zh-CN" altLang="zh-CN" sz="36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  <a:sym typeface="+mn-ea"/>
            </a:endParaRPr>
          </a:p>
        </p:txBody>
      </p:sp>
      <p:sp>
        <p:nvSpPr>
          <p:cNvPr id="6" name="矩形 5" title=""/>
          <p:cNvSpPr/>
          <p:nvPr>
            <p:custDataLst>
              <p:tags r:id="rId11"/>
            </p:custDataLst>
          </p:nvPr>
        </p:nvSpPr>
        <p:spPr>
          <a:xfrm>
            <a:off x="6139180" y="4923155"/>
            <a:ext cx="1372870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 fontAlgn="auto">
              <a:buClrTx/>
              <a:buSzTx/>
            </a:pPr>
            <a:r>
              <a:rPr lang="zh-CN" altLang="zh-CN" sz="36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  <a:sym typeface="+mn-ea"/>
              </a:rPr>
              <a:t>轮作</a:t>
            </a:r>
            <a:endParaRPr lang="zh-CN" altLang="zh-CN" sz="36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  <a:sym typeface="+mn-ea"/>
            </a:endParaRPr>
          </a:p>
        </p:txBody>
      </p:sp>
      <p:sp>
        <p:nvSpPr>
          <p:cNvPr id="8" name="矩形 7" title=""/>
          <p:cNvSpPr/>
          <p:nvPr>
            <p:custDataLst>
              <p:tags r:id="rId12"/>
            </p:custDataLst>
          </p:nvPr>
        </p:nvSpPr>
        <p:spPr>
          <a:xfrm>
            <a:off x="7826375" y="4921885"/>
            <a:ext cx="1372870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 fontAlgn="auto">
              <a:buClrTx/>
              <a:buSzTx/>
            </a:pPr>
            <a:r>
              <a:rPr lang="zh-CN" altLang="zh-CN" sz="36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  <a:sym typeface="+mn-ea"/>
              </a:rPr>
              <a:t>套作</a:t>
            </a:r>
            <a:endParaRPr lang="zh-CN" altLang="zh-CN" sz="36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2939853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2" title="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1233" y="5074746"/>
            <a:ext cx="713460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4065"/>
              </a:lnSpc>
            </a:pPr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多施农家肥；</a:t>
            </a:r>
            <a:endParaRPr lang="zh-CN" altLang="en-US" sz="28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65"/>
              </a:lnSpc>
            </a:pPr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温室栽培植物时还可使用</a:t>
            </a:r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发生器等；</a:t>
            </a:r>
            <a:endParaRPr lang="en-US" altLang="zh-CN" sz="28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65"/>
              </a:lnSpc>
            </a:pPr>
            <a:r>
              <a:rPr lang="en-US" altLang="zh-CN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大田中还要注意通风透气。</a:t>
            </a:r>
            <a:endParaRPr lang="en-US" altLang="zh-CN" sz="2800" b="1" baseline="-2500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 title=""/>
          <p:cNvSpPr/>
          <p:nvPr>
            <p:custDataLst>
              <p:tags r:id="rId7"/>
            </p:custDataLst>
          </p:nvPr>
        </p:nvSpPr>
        <p:spPr>
          <a:xfrm>
            <a:off x="-6526" y="438376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应用：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Rectangle 3" title="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450251" y="2393958"/>
            <a:ext cx="4711700" cy="109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lnSpc>
                <a:spcPts val="4065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30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补偿点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65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光合作用速率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细胞呼吸速率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5" title="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47928" y="884129"/>
            <a:ext cx="3409121" cy="211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800" b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</a:t>
            </a:r>
            <a:r>
              <a:rPr lang="en-US" altLang="zh-CN" sz="2800" b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300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饱和点，</a:t>
            </a:r>
            <a:endParaRPr lang="en-US" altLang="zh-CN" sz="2800" b="1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00887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800" b="1">
                <a:solidFill>
                  <a:srgbClr val="00887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点后限制因素为光照强度和温度、酶的数量和活性等</a:t>
            </a:r>
            <a:endParaRPr lang="zh-CN" altLang="en-US" sz="2800" b="1">
              <a:solidFill>
                <a:srgbClr val="008876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文本框 37920" title="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57049" y="1179696"/>
            <a:ext cx="4711691" cy="109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lnSpc>
                <a:spcPts val="4065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：进行光合作用所需</a:t>
            </a:r>
            <a:endParaRPr lang="en-US" altLang="zh-CN" sz="2800" b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65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的最低浓度。</a:t>
            </a:r>
            <a:endParaRPr lang="zh-CN" altLang="en-US" sz="2800" b="1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TextBox 7" title="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985431" y="348007"/>
            <a:ext cx="4148137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：只进行细胞呼吸。  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0" name="组合 39" title=""/>
          <p:cNvGrpSpPr/>
          <p:nvPr>
            <p:custDataLst>
              <p:tags r:id="rId12"/>
            </p:custDataLst>
          </p:nvPr>
        </p:nvGrpSpPr>
        <p:grpSpPr>
          <a:xfrm>
            <a:off x="0" y="610355"/>
            <a:ext cx="5563334" cy="3600445"/>
            <a:chOff x="532666" y="965306"/>
            <a:chExt cx="5563334" cy="3600445"/>
          </a:xfrm>
        </p:grpSpPr>
        <p:grpSp>
          <p:nvGrpSpPr>
            <p:cNvPr id="4" name="组合 3"/>
            <p:cNvGrpSpPr/>
            <p:nvPr>
              <p:custDataLst>
                <p:tags r:id="rId13"/>
              </p:custDataLst>
            </p:nvPr>
          </p:nvGrpSpPr>
          <p:grpSpPr>
            <a:xfrm>
              <a:off x="532666" y="965306"/>
              <a:ext cx="5563334" cy="3600445"/>
              <a:chOff x="2575843" y="554291"/>
              <a:chExt cx="4172500" cy="3600445"/>
            </a:xfrm>
          </p:grpSpPr>
          <p:sp>
            <p:nvSpPr>
              <p:cNvPr id="5" name="Text Box 13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921130" y="2420888"/>
                <a:ext cx="1827213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</a:t>
                </a:r>
                <a:r>
                  <a:rPr lang="en-US" altLang="zh-CN" sz="2400" b="1" baseline="-25000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>
                    <a:solidFill>
                      <a:srgbClr val="080808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浓度</a:t>
                </a:r>
                <a:endParaRPr lang="zh-CN" altLang="zh-CN" sz="24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2575843" y="554291"/>
                <a:ext cx="3184566" cy="3600445"/>
                <a:chOff x="2575843" y="554291"/>
                <a:chExt cx="3184566" cy="3600445"/>
              </a:xfrm>
            </p:grpSpPr>
            <p:sp>
              <p:nvSpPr>
                <p:cNvPr id="7" name="Text Box 8"/>
                <p:cNvSpPr txBox="1"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3044155" y="2901236"/>
                  <a:ext cx="340477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8080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A</a:t>
                  </a:r>
                  <a:endParaRPr lang="en-US" altLang="zh-CN" sz="2800" b="1">
                    <a:solidFill>
                      <a:srgbClr val="08080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Text Box 9"/>
                <p:cNvSpPr txBox="1"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3621460" y="2933569"/>
                  <a:ext cx="32244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8080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B</a:t>
                  </a:r>
                  <a:endParaRPr lang="en-US" altLang="zh-CN" sz="2800" b="1">
                    <a:solidFill>
                      <a:srgbClr val="08080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/>
                <p:cNvGrpSpPr/>
                <p:nvPr>
                  <p:custDataLst>
                    <p:tags r:id="rId18"/>
                  </p:custDataLst>
                </p:nvPr>
              </p:nvGrpSpPr>
              <p:grpSpPr>
                <a:xfrm>
                  <a:off x="3059196" y="692695"/>
                  <a:ext cx="2701213" cy="3068320"/>
                  <a:chOff x="1375083" y="1844823"/>
                  <a:chExt cx="2701213" cy="3068320"/>
                </a:xfrm>
              </p:grpSpPr>
              <p:grpSp>
                <p:nvGrpSpPr>
                  <p:cNvPr id="17" name="Group 5"/>
                  <p:cNvGrpSpPr/>
                  <p:nvPr>
                    <p:custDataLst>
                      <p:tags r:id="rId19"/>
                    </p:custDataLst>
                  </p:nvPr>
                </p:nvGrpSpPr>
                <p:grpSpPr>
                  <a:xfrm>
                    <a:off x="1376158" y="2365613"/>
                    <a:ext cx="2700138" cy="1672157"/>
                    <a:chOff x="-47" y="0"/>
                    <a:chExt cx="3028" cy="1671"/>
                  </a:xfrm>
                </p:grpSpPr>
                <p:sp>
                  <p:nvSpPr>
                    <p:cNvPr id="20" name="Line 6"/>
                    <p:cNvSpPr>
                      <a:spLocks noChangeShapeType="1"/>
                    </p:cNvSpPr>
                    <p:nvPr>
                      <p:custDataLst>
                        <p:tags r:id="rId20"/>
                      </p:custDataLst>
                    </p:nvPr>
                  </p:nvSpPr>
                  <p:spPr bwMode="auto">
                    <a:xfrm flipV="1">
                      <a:off x="728" y="0"/>
                      <a:ext cx="904" cy="1667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80808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" name="Line 7"/>
                    <p:cNvSpPr>
                      <a:spLocks noChangeShapeType="1"/>
                    </p:cNvSpPr>
                    <p:nvPr>
                      <p:custDataLst>
                        <p:tags r:id="rId21"/>
                      </p:custDataLst>
                    </p:nvPr>
                  </p:nvSpPr>
                  <p:spPr bwMode="auto">
                    <a:xfrm>
                      <a:off x="1610" y="16"/>
                      <a:ext cx="1371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80808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Line 7"/>
                    <p:cNvSpPr>
                      <a:spLocks noChangeShapeType="1"/>
                    </p:cNvSpPr>
                    <p:nvPr>
                      <p:custDataLst>
                        <p:tags r:id="rId22"/>
                      </p:custDataLst>
                    </p:nvPr>
                  </p:nvSpPr>
                  <p:spPr bwMode="auto">
                    <a:xfrm>
                      <a:off x="-47" y="1658"/>
                      <a:ext cx="785" cy="13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80808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square">
                      <a:spAutoFit/>
                    </a:bodyPr>
                    <a:lstStyle/>
                    <a:p>
                      <a:endParaRPr lang="zh-CN" altLang="en-US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18" name="Line 11"/>
                  <p:cNvSpPr>
                    <a:spLocks noChangeShapeType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1395091" y="3553050"/>
                    <a:ext cx="2672853" cy="13274"/>
                  </a:xfrm>
                  <a:prstGeom prst="line">
                    <a:avLst/>
                  </a:prstGeom>
                  <a:noFill/>
                  <a:ln w="38100">
                    <a:solidFill>
                      <a:srgbClr val="080808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endParaRPr lang="zh-CN" altLang="en-US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Line 12"/>
                  <p:cNvSpPr>
                    <a:spLocks noChangeShapeType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 flipH="1" flipV="1">
                    <a:off x="1375083" y="1844823"/>
                    <a:ext cx="1270" cy="3068320"/>
                  </a:xfrm>
                  <a:prstGeom prst="line">
                    <a:avLst/>
                  </a:prstGeom>
                  <a:noFill/>
                  <a:ln w="38100">
                    <a:solidFill>
                      <a:srgbClr val="080808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endParaRPr lang="zh-CN" altLang="en-US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oup 15"/>
                <p:cNvGrpSpPr/>
                <p:nvPr>
                  <p:custDataLst>
                    <p:tags r:id="rId25"/>
                  </p:custDataLst>
                </p:nvPr>
              </p:nvGrpSpPr>
              <p:grpSpPr>
                <a:xfrm>
                  <a:off x="2577018" y="554291"/>
                  <a:ext cx="503238" cy="1673225"/>
                  <a:chOff x="156" y="80"/>
                  <a:chExt cx="317" cy="1054"/>
                </a:xfrm>
              </p:grpSpPr>
              <p:sp>
                <p:nvSpPr>
                  <p:cNvPr id="15" name="Text Box 16"/>
                  <p:cNvSpPr txBox="1">
                    <a:spLocks noChangeArrowheads="1"/>
                  </p:cNvSpPr>
                  <p:nvPr>
                    <p:custDataLst>
                      <p:tags r:id="rId26"/>
                    </p:custDataLst>
                  </p:nvPr>
                </p:nvSpPr>
                <p:spPr bwMode="auto">
                  <a:xfrm>
                    <a:off x="229" y="292"/>
                    <a:ext cx="233" cy="84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zh-CN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吸收</a:t>
                    </a:r>
                    <a:r>
                      <a:rPr lang="zh-CN" altLang="en-US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速率</a:t>
                    </a:r>
                    <a:endParaRPr lang="zh-CN" altLang="zh-CN" sz="2000" b="1">
                      <a:solidFill>
                        <a:srgbClr val="080808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 Box 17"/>
                  <p:cNvSpPr txBox="1">
                    <a:spLocks noChangeArrowheads="1"/>
                  </p:cNvSpPr>
                  <p:nvPr>
                    <p:custDataLst>
                      <p:tags r:id="rId27"/>
                    </p:custDataLst>
                  </p:nvPr>
                </p:nvSpPr>
                <p:spPr bwMode="auto">
                  <a:xfrm>
                    <a:off x="156" y="80"/>
                    <a:ext cx="317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</a:t>
                    </a:r>
                    <a:r>
                      <a:rPr lang="en-US" altLang="zh-CN" sz="2000" b="1" baseline="-25000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endParaRPr lang="en-US" altLang="zh-CN" sz="2000" b="1" baseline="-25000">
                      <a:solidFill>
                        <a:srgbClr val="080808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1" name="Text Box 23"/>
                <p:cNvSpPr txBox="1"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3917749" y="2361671"/>
                  <a:ext cx="477837" cy="5219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80808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C</a:t>
                  </a:r>
                  <a:endParaRPr lang="en-US" altLang="zh-CN" sz="2800" b="1">
                    <a:solidFill>
                      <a:srgbClr val="08080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2" name="Group 27"/>
                <p:cNvGrpSpPr/>
                <p:nvPr>
                  <p:custDataLst>
                    <p:tags r:id="rId29"/>
                  </p:custDataLst>
                </p:nvPr>
              </p:nvGrpSpPr>
              <p:grpSpPr>
                <a:xfrm>
                  <a:off x="2575843" y="2376735"/>
                  <a:ext cx="1008062" cy="1778001"/>
                  <a:chOff x="185" y="58"/>
                  <a:chExt cx="635" cy="1120"/>
                </a:xfrm>
              </p:grpSpPr>
              <p:sp>
                <p:nvSpPr>
                  <p:cNvPr id="13" name="Text Box 28"/>
                  <p:cNvSpPr txBox="1">
                    <a:spLocks noChangeArrowheads="1"/>
                  </p:cNvSpPr>
                  <p:nvPr>
                    <p:custDataLst>
                      <p:tags r:id="rId30"/>
                    </p:custDataLst>
                  </p:nvPr>
                </p:nvSpPr>
                <p:spPr bwMode="auto">
                  <a:xfrm>
                    <a:off x="247" y="270"/>
                    <a:ext cx="233" cy="90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zh-CN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释放</a:t>
                    </a:r>
                    <a:r>
                      <a:rPr lang="zh-CN" altLang="en-US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速率</a:t>
                    </a:r>
                    <a:endParaRPr lang="zh-CN" altLang="zh-CN" sz="2000" b="1">
                      <a:solidFill>
                        <a:srgbClr val="080808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 Box 29"/>
                  <p:cNvSpPr txBox="1">
                    <a:spLocks noChangeArrowheads="1"/>
                  </p:cNvSpPr>
                  <p:nvPr>
                    <p:custDataLst>
                      <p:tags r:id="rId31"/>
                    </p:custDataLst>
                  </p:nvPr>
                </p:nvSpPr>
                <p:spPr bwMode="auto">
                  <a:xfrm>
                    <a:off x="185" y="58"/>
                    <a:ext cx="635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CO</a:t>
                    </a:r>
                    <a:r>
                      <a:rPr lang="en-US" altLang="zh-CN" sz="2000" b="1" baseline="-25000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endParaRPr lang="en-US" altLang="zh-CN" sz="2000" b="1" baseline="-25000">
                      <a:solidFill>
                        <a:srgbClr val="080808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23" name="TextBox 23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009670" y="2785445"/>
              <a:ext cx="4443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3193676" y="1678414"/>
              <a:ext cx="0" cy="117223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23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952666" y="1075488"/>
              <a:ext cx="4235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080808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" title=""/>
          <p:cNvPicPr>
            <a:picLocks noChangeAspect="1" noChangeArrowheads="1"/>
          </p:cNvPicPr>
          <p:nvPr>
            <p:custDataLst>
              <p:tags r:id="rId36"/>
            </p:custDataLst>
          </p:nvPr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583" y="3516436"/>
            <a:ext cx="4738984" cy="205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 title=""/>
          <p:cNvSpPr txBox="1"/>
          <p:nvPr>
            <p:custDataLst>
              <p:tags r:id="rId37"/>
            </p:custDataLst>
          </p:nvPr>
        </p:nvSpPr>
        <p:spPr>
          <a:xfrm>
            <a:off x="6848151" y="5543791"/>
            <a:ext cx="534384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A′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点表示进行光合作用所需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2800" b="1" kern="1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的最低浓度。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点和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B′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点</a:t>
            </a:r>
            <a:r>
              <a:rPr lang="zh-CN" altLang="en-US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对应的浓度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都表示</a:t>
            </a:r>
            <a:r>
              <a:rPr lang="en-US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2800" b="1" kern="1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80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饱和点。</a:t>
            </a:r>
            <a:endParaRPr lang="zh-CN" altLang="en-US" sz="28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1" y="25580"/>
            <a:ext cx="2181570" cy="584200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温度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24" title=""/>
          <p:cNvGrpSpPr/>
          <p:nvPr>
            <p:custDataLst>
              <p:tags r:id="rId6"/>
            </p:custDataLst>
          </p:nvPr>
        </p:nvGrpSpPr>
        <p:grpSpPr>
          <a:xfrm>
            <a:off x="219401" y="713777"/>
            <a:ext cx="4388538" cy="3169001"/>
            <a:chOff x="2013610" y="950552"/>
            <a:chExt cx="4387454" cy="3168625"/>
          </a:xfrm>
        </p:grpSpPr>
        <p:grpSp>
          <p:nvGrpSpPr>
            <p:cNvPr id="5" name="组合 43"/>
            <p:cNvGrpSpPr/>
            <p:nvPr>
              <p:custDataLst>
                <p:tags r:id="rId7"/>
              </p:custDataLst>
            </p:nvPr>
          </p:nvGrpSpPr>
          <p:grpSpPr>
            <a:xfrm>
              <a:off x="2013610" y="950552"/>
              <a:ext cx="4220904" cy="3168625"/>
              <a:chOff x="1089685" y="1503002"/>
              <a:chExt cx="4220904" cy="3168625"/>
            </a:xfrm>
          </p:grpSpPr>
          <p:sp>
            <p:nvSpPr>
              <p:cNvPr id="8" name="Text Box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87450" y="4076700"/>
                <a:ext cx="360363" cy="579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</a:rPr>
                  <a:t>O</a:t>
                </a:r>
                <a:endParaRPr lang="en-US" altLang="zh-CN" sz="32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9" name="Group 5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1089685" y="1503002"/>
                <a:ext cx="4220904" cy="3168625"/>
                <a:chOff x="1321" y="981"/>
                <a:chExt cx="2658" cy="1963"/>
              </a:xfrm>
            </p:grpSpPr>
            <p:sp>
              <p:nvSpPr>
                <p:cNvPr id="10" name="Line 6"/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V="1">
                  <a:off x="1609" y="981"/>
                  <a:ext cx="1" cy="1691"/>
                </a:xfrm>
                <a:prstGeom prst="line">
                  <a:avLst/>
                </a:prstGeom>
                <a:noFill/>
                <a:ln w="38100">
                  <a:solidFill>
                    <a:schemeClr val="bg2">
                      <a:lumMod val="10000"/>
                    </a:schemeClr>
                  </a:solidFill>
                  <a:miter lim="800000"/>
                  <a:tailEnd type="triangle" w="med" len="med"/>
                </a:ln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Line 7"/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609" y="2659"/>
                  <a:ext cx="2359" cy="1"/>
                </a:xfrm>
                <a:prstGeom prst="line">
                  <a:avLst/>
                </a:prstGeom>
                <a:noFill/>
                <a:ln w="38100">
                  <a:solidFill>
                    <a:schemeClr val="bg2">
                      <a:lumMod val="10000"/>
                    </a:schemeClr>
                  </a:solidFill>
                  <a:miter lim="800000"/>
                  <a:tailEnd type="triangle" w="med" len="med"/>
                </a:ln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" name="Text Box 9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3379" y="2659"/>
                  <a:ext cx="600" cy="28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温度</a:t>
                  </a:r>
                  <a:endParaRPr lang="zh-CN" altLang="en-US" sz="2400" b="1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3" name="Text Box 10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1617" y="2157"/>
                  <a:ext cx="384" cy="32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Text Box 1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1321" y="1096"/>
                  <a:ext cx="288" cy="9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光合速率</a:t>
                  </a:r>
                  <a:endParaRPr lang="zh-CN" altLang="en-US" sz="2400" b="1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Text Box 1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752" y="1260"/>
                  <a:ext cx="528" cy="32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B</a:t>
                  </a:r>
                  <a:endParaRPr lang="en-US" altLang="zh-CN" sz="2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" name="任意多边形 22"/>
            <p:cNvSpPr/>
            <p:nvPr>
              <p:custDataLst>
                <p:tags r:id="rId16"/>
              </p:custDataLst>
            </p:nvPr>
          </p:nvSpPr>
          <p:spPr>
            <a:xfrm>
              <a:off x="2788920" y="1981200"/>
              <a:ext cx="2773680" cy="1447800"/>
            </a:xfrm>
            <a:custGeom>
              <a:cxnLst>
                <a:cxn ang="0">
                  <a:pos x="0" y="1447800"/>
                </a:cxn>
                <a:cxn ang="0">
                  <a:pos x="838200" y="624840"/>
                </a:cxn>
                <a:cxn ang="0">
                  <a:pos x="1463040" y="106680"/>
                </a:cxn>
                <a:cxn ang="0">
                  <a:pos x="1920240" y="76200"/>
                </a:cxn>
                <a:cxn ang="0">
                  <a:pos x="2392680" y="563880"/>
                </a:cxn>
                <a:cxn ang="0">
                  <a:pos x="2773680" y="1447800"/>
                </a:cxn>
              </a:cxnLst>
              <a:rect l="0" t="0" r="0" b="0"/>
              <a:pathLst>
                <a:path w="2773680" h="1447800">
                  <a:moveTo>
                    <a:pt x="0" y="1447800"/>
                  </a:moveTo>
                  <a:cubicBezTo>
                    <a:pt x="297180" y="1148080"/>
                    <a:pt x="594360" y="848360"/>
                    <a:pt x="838200" y="624840"/>
                  </a:cubicBezTo>
                  <a:cubicBezTo>
                    <a:pt x="1082040" y="401320"/>
                    <a:pt x="1282700" y="198120"/>
                    <a:pt x="1463040" y="106680"/>
                  </a:cubicBezTo>
                  <a:cubicBezTo>
                    <a:pt x="1643380" y="15240"/>
                    <a:pt x="1765300" y="0"/>
                    <a:pt x="1920240" y="76200"/>
                  </a:cubicBezTo>
                  <a:cubicBezTo>
                    <a:pt x="2075180" y="152400"/>
                    <a:pt x="2250440" y="335280"/>
                    <a:pt x="2392680" y="563880"/>
                  </a:cubicBezTo>
                  <a:cubicBezTo>
                    <a:pt x="2534920" y="792480"/>
                    <a:pt x="2654300" y="1120140"/>
                    <a:pt x="2773680" y="1447800"/>
                  </a:cubicBezTo>
                </a:path>
              </a:pathLst>
            </a:custGeom>
            <a:noFill/>
            <a:ln w="57150" cap="flat" cmpd="sng">
              <a:solidFill>
                <a:srgbClr val="C24EC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 Box 12"/>
            <p:cNvSpPr txBox="1"/>
            <p:nvPr>
              <p:custDataLst>
                <p:tags r:id="rId17"/>
              </p:custDataLst>
            </p:nvPr>
          </p:nvSpPr>
          <p:spPr>
            <a:xfrm>
              <a:off x="5562600" y="2849511"/>
              <a:ext cx="838464" cy="5231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2" title="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46270" y="753110"/>
            <a:ext cx="7654290" cy="201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最适温度下植物光合作用最大。</a:t>
            </a:r>
            <a:endParaRPr lang="zh-CN" altLang="en-US" sz="3200" b="1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温度过高时植物气孔关闭或酶活性降低</a:t>
            </a:r>
            <a:r>
              <a:rPr lang="zh-CN" altLang="en-US" sz="3200" b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，光合速率会减弱。</a:t>
            </a:r>
            <a:endParaRPr lang="zh-CN" altLang="en-US" sz="3200" b="1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 title=""/>
          <p:cNvGrpSpPr/>
          <p:nvPr>
            <p:custDataLst>
              <p:tags r:id="rId19"/>
            </p:custDataLst>
          </p:nvPr>
        </p:nvGrpSpPr>
        <p:grpSpPr>
          <a:xfrm>
            <a:off x="317190" y="3933136"/>
            <a:ext cx="5218113" cy="2706391"/>
            <a:chOff x="1776413" y="3484563"/>
            <a:chExt cx="5218113" cy="2706391"/>
          </a:xfrm>
        </p:grpSpPr>
        <p:grpSp>
          <p:nvGrpSpPr>
            <p:cNvPr id="18" name="Group 2"/>
            <p:cNvGrpSpPr/>
            <p:nvPr>
              <p:custDataLst>
                <p:tags r:id="rId20"/>
              </p:custDataLst>
            </p:nvPr>
          </p:nvGrpSpPr>
          <p:grpSpPr>
            <a:xfrm>
              <a:off x="1801964" y="3484563"/>
              <a:ext cx="4041624" cy="2665229"/>
              <a:chOff x="780" y="744"/>
              <a:chExt cx="3780" cy="2418"/>
            </a:xfrm>
          </p:grpSpPr>
          <p:sp>
            <p:nvSpPr>
              <p:cNvPr id="21" name="Line 3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 flipV="1">
                <a:off x="796" y="2736"/>
                <a:ext cx="3764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" name="Line 4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1104" y="744"/>
                <a:ext cx="7" cy="24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" name="Text Box 6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780" y="2744"/>
                <a:ext cx="239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8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296" y="1392"/>
                <a:ext cx="2352" cy="1104"/>
              </a:xfrm>
              <a:custGeom>
                <a:gdLst>
                  <a:gd name="T0" fmla="*/ 0 w 2352"/>
                  <a:gd name="T1" fmla="*/ 1104 h 1104"/>
                  <a:gd name="T2" fmla="*/ 816 w 2352"/>
                  <a:gd name="T3" fmla="*/ 96 h 1104"/>
                  <a:gd name="T4" fmla="*/ 1200 w 2352"/>
                  <a:gd name="T5" fmla="*/ 528 h 1104"/>
                  <a:gd name="T6" fmla="*/ 1488 w 2352"/>
                  <a:gd name="T7" fmla="*/ 144 h 1104"/>
                  <a:gd name="T8" fmla="*/ 2352 w 2352"/>
                  <a:gd name="T9" fmla="*/ 1008 h 1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52" h="1104">
                    <a:moveTo>
                      <a:pt x="0" y="1104"/>
                    </a:moveTo>
                    <a:cubicBezTo>
                      <a:pt x="308" y="648"/>
                      <a:pt x="616" y="192"/>
                      <a:pt x="816" y="96"/>
                    </a:cubicBezTo>
                    <a:cubicBezTo>
                      <a:pt x="1016" y="0"/>
                      <a:pt x="1088" y="520"/>
                      <a:pt x="1200" y="528"/>
                    </a:cubicBezTo>
                    <a:cubicBezTo>
                      <a:pt x="1312" y="536"/>
                      <a:pt x="1296" y="64"/>
                      <a:pt x="1488" y="144"/>
                    </a:cubicBezTo>
                    <a:cubicBezTo>
                      <a:pt x="1680" y="224"/>
                      <a:pt x="2208" y="864"/>
                      <a:pt x="2352" y="1008"/>
                    </a:cubicBezTo>
                  </a:path>
                </a:pathLst>
              </a:custGeom>
              <a:noFill/>
              <a:ln w="254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" name="Text Box 12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256" y="2736"/>
                <a:ext cx="624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12</a:t>
                </a:r>
                <a:endPara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 flipH="1" flipV="1">
                <a:off x="2784" y="268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 flipH="1" flipV="1">
                <a:off x="2448" y="268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" name="Line 1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 flipH="1" flipV="1">
                <a:off x="2112" y="2691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" name="Line 16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 flipH="1" flipV="1">
                <a:off x="3072" y="2691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" name="Line 17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 flipH="1" flipV="1">
                <a:off x="1536" y="268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" name="Line 18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 flipV="1">
                <a:off x="1824" y="268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" name="Line 19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 flipH="1" flipV="1">
                <a:off x="3936" y="268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" name="Line 20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 flipH="1" flipV="1">
                <a:off x="3648" y="2688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" name="Line 21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 flipH="1" flipV="1">
                <a:off x="3360" y="2691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" name="Text Box 22"/>
              <p:cNvSpPr txBox="1"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640" y="2736"/>
                <a:ext cx="72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14</a:t>
                </a:r>
                <a:endPara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23"/>
              <p:cNvSpPr txBox="1"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920" y="2736"/>
                <a:ext cx="52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  <a:cs typeface="Arial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</a:t>
                </a:r>
                <a:endPara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" name="Text Box 24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649789" y="5729289"/>
              <a:ext cx="23447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+mn-ea"/>
                  <a:ea typeface="+mn-ea"/>
                </a:rPr>
                <a:t>一天的时间</a:t>
              </a:r>
              <a:endParaRPr lang="zh-CN" altLang="en-US" sz="2400" b="1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TextBox 27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776413" y="3494089"/>
              <a:ext cx="43180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  <a:cs typeface="Arial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+mn-ea"/>
                  <a:ea typeface="+mn-ea"/>
                </a:rPr>
                <a:t>光合作用强度</a:t>
              </a:r>
              <a:endParaRPr lang="zh-CN" altLang="en-US" sz="2000" b="1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文本框 3" title="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4834890" y="3611245"/>
            <a:ext cx="7252970" cy="286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25"/>
              </a:spcBef>
            </a:pPr>
            <a:r>
              <a:rPr lang="en-US" altLang="zh-CN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1.</a:t>
            </a:r>
            <a:r>
              <a:rPr lang="zh-CN" altLang="en-US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适时播种</a:t>
            </a:r>
            <a:endParaRPr lang="zh-CN" altLang="en-US" sz="3600" b="1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ts val="25"/>
              </a:spcBef>
            </a:pPr>
            <a:r>
              <a:rPr lang="en-US" altLang="zh-CN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2.</a:t>
            </a:r>
            <a:r>
              <a:rPr lang="zh-CN" altLang="en-US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温室中</a:t>
            </a:r>
            <a:r>
              <a:rPr lang="en-US" altLang="zh-CN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,</a:t>
            </a:r>
            <a:r>
              <a:rPr lang="zh-CN" altLang="en-US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白天适当提高温度</a:t>
            </a:r>
            <a:r>
              <a:rPr lang="en-US" altLang="zh-CN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,</a:t>
            </a:r>
            <a:r>
              <a:rPr lang="zh-CN" altLang="en-US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晚上适当降温</a:t>
            </a:r>
            <a:endParaRPr lang="en-US" altLang="zh-CN" sz="3600" b="1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25000"/>
              </a:lnSpc>
              <a:spcBef>
                <a:spcPts val="25"/>
              </a:spcBef>
            </a:pPr>
            <a:r>
              <a:rPr lang="en-US" altLang="zh-CN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3.</a:t>
            </a:r>
            <a:r>
              <a:rPr lang="zh-CN" altLang="en-US" sz="36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植物“午休”现象（气孔关闭）</a:t>
            </a:r>
            <a:endParaRPr lang="zh-CN" altLang="en-US" sz="3600" b="1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8" name="矩形 37" title=""/>
          <p:cNvSpPr/>
          <p:nvPr>
            <p:custDataLst>
              <p:tags r:id="rId40"/>
            </p:custDataLst>
          </p:nvPr>
        </p:nvSpPr>
        <p:spPr>
          <a:xfrm>
            <a:off x="4686538" y="3027750"/>
            <a:ext cx="1402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7030A0"/>
                </a:solidFill>
                <a:latin typeface="+mn-ea"/>
                <a:ea typeface="+mn-ea"/>
                <a:sym typeface="宋体" panose="02010600030101010101" pitchFamily="2" charset="-122"/>
              </a:rPr>
              <a:t>应用：</a:t>
            </a:r>
            <a:endParaRPr lang="zh-CN" altLang="en-US" sz="3200" b="1">
              <a:solidFill>
                <a:srgbClr val="7030A0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37" grpId="1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2939853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矿质元素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77825" title="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7388" y="610355"/>
            <a:ext cx="7356475" cy="253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50"/>
              </a:spcBef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光合酶及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NADP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ATP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的重要组分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50"/>
              </a:spcBef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NADP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ATP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的重要组分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50"/>
              </a:spcBef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促进光合产物向贮藏器官运输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50"/>
              </a:spcBef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Mg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叶绿素的重要组分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1" title="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263467" y="6105328"/>
            <a:ext cx="4064000" cy="64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5000"/>
              </a:lnSpc>
              <a:buFontTx/>
              <a:buNone/>
            </a:pPr>
            <a:r>
              <a:rPr lang="zh-CN" altLang="en-US" b="1">
                <a:solidFill>
                  <a:srgbClr val="92459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应用：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合理施肥</a:t>
            </a: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pic>
        <p:nvPicPr>
          <p:cNvPr id="11" name="Picture 4" title="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84110" y="176530"/>
            <a:ext cx="4707890" cy="3094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38915" title=""/>
          <p:cNvSpPr/>
          <p:nvPr>
            <p:custDataLst>
              <p:tags r:id="rId10"/>
            </p:custDataLst>
          </p:nvPr>
        </p:nvSpPr>
        <p:spPr>
          <a:xfrm>
            <a:off x="0" y="3215036"/>
            <a:ext cx="12192000" cy="130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①在一定浓度范围内，增大必需矿质元素的供应，可</a:t>
            </a: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______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光合作用速率，</a:t>
            </a:r>
            <a:endParaRPr lang="en-US" altLang="zh-CN" sz="28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但当超过一定浓度后，植物光合作用速率</a:t>
            </a:r>
            <a:r>
              <a:rPr lang="zh-CN" altLang="en-US" sz="2800" u="sng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u="sng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800" u="sng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8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4" title=""/>
          <p:cNvSpPr/>
          <p:nvPr>
            <p:custDataLst>
              <p:tags r:id="rId11"/>
            </p:custDataLst>
          </p:nvPr>
        </p:nvSpPr>
        <p:spPr>
          <a:xfrm>
            <a:off x="8263467" y="3382539"/>
            <a:ext cx="1262431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提高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" title=""/>
          <p:cNvSpPr/>
          <p:nvPr>
            <p:custDataLst>
              <p:tags r:id="rId12"/>
            </p:custDataLst>
          </p:nvPr>
        </p:nvSpPr>
        <p:spPr>
          <a:xfrm>
            <a:off x="6833369" y="3938739"/>
            <a:ext cx="133728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下降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2" title=""/>
          <p:cNvSpPr/>
          <p:nvPr>
            <p:custDataLst>
              <p:tags r:id="rId13"/>
            </p:custDataLst>
          </p:nvPr>
        </p:nvSpPr>
        <p:spPr>
          <a:xfrm>
            <a:off x="0" y="4660182"/>
            <a:ext cx="12032166" cy="130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②土壤中矿质元素溶液浓度过高，植物光合作用速率下降的原因可能是</a:t>
            </a: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sz="2800" u="sng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800" u="sng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u="sng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</a:t>
            </a:r>
            <a:r>
              <a:rPr lang="zh-CN" altLang="en-US" sz="28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8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文本框 3" title=""/>
          <p:cNvSpPr/>
          <p:nvPr>
            <p:custDataLst>
              <p:tags r:id="rId14"/>
            </p:custDataLst>
          </p:nvPr>
        </p:nvSpPr>
        <p:spPr>
          <a:xfrm>
            <a:off x="464060" y="5384313"/>
            <a:ext cx="827451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溶液浓度过高，导致植物吸水困难甚至失水</a:t>
            </a:r>
            <a:endParaRPr lang="zh-CN" altLang="en-US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17" grpId="0"/>
      <p:bldP spid="18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46219" y="22618"/>
            <a:ext cx="1717288" cy="584775"/>
          </a:xfrm>
          <a:prstGeom prst="rect">
            <a:avLst/>
          </a:prstGeom>
          <a:noFill/>
          <a:ln w="38100">
            <a:solidFill>
              <a:srgbClr val="FF810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）水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 title=""/>
          <p:cNvSpPr/>
          <p:nvPr>
            <p:custDataLst>
              <p:tags r:id="rId6"/>
            </p:custDataLst>
          </p:nvPr>
        </p:nvSpPr>
        <p:spPr>
          <a:xfrm>
            <a:off x="5567225" y="791153"/>
            <a:ext cx="4493538" cy="565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应用：合理浇灌、预防干旱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0" name="组合 19" title=""/>
          <p:cNvGrpSpPr/>
          <p:nvPr>
            <p:custDataLst>
              <p:tags r:id="rId7"/>
            </p:custDataLst>
          </p:nvPr>
        </p:nvGrpSpPr>
        <p:grpSpPr>
          <a:xfrm>
            <a:off x="104815" y="2100529"/>
            <a:ext cx="11063768" cy="630237"/>
            <a:chOff x="-16153" y="4321025"/>
            <a:chExt cx="11063768" cy="630237"/>
          </a:xfrm>
        </p:grpSpPr>
        <p:sp>
          <p:nvSpPr>
            <p:cNvPr id="7" name="稻壳儿小白白(http://dwz.cn/Wu2UP)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16153" y="4365588"/>
              <a:ext cx="1230808" cy="564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800" b="1">
                  <a:solidFill>
                    <a:srgbClr val="0070C0"/>
                  </a:solidFill>
                  <a:sym typeface="Arial" panose="020b0604020202020204" pitchFamily="34" charset="0"/>
                </a:rPr>
                <a:t>c.</a:t>
              </a:r>
              <a:r>
                <a:rPr lang="zh-CN" altLang="en-US" sz="2800" b="1">
                  <a:solidFill>
                    <a:srgbClr val="0070C0"/>
                  </a:solidFill>
                  <a:sym typeface="Arial" panose="020b0604020202020204" pitchFamily="34" charset="0"/>
                </a:rPr>
                <a:t>缺水</a:t>
              </a:r>
              <a:endParaRPr lang="en-US" altLang="zh-CN" sz="2800" b="1">
                <a:solidFill>
                  <a:srgbClr val="0070C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" name="稻壳儿小白白(http://dwz.cn/Wu2UP)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780285" y="4386364"/>
              <a:ext cx="2151062" cy="564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noProof="1">
                  <a:solidFill>
                    <a:srgbClr val="0070C0"/>
                  </a:solidFill>
                  <a:sym typeface="+mn-ea"/>
                </a:rPr>
                <a:t>气孔关闭</a:t>
              </a:r>
              <a:endParaRPr lang="zh-CN" altLang="en-US" sz="2800" b="1">
                <a:solidFill>
                  <a:srgbClr val="0070C0"/>
                </a:solidFill>
                <a:sym typeface="+mn-ea"/>
              </a:endParaRPr>
            </a:p>
          </p:txBody>
        </p:sp>
        <p:sp>
          <p:nvSpPr>
            <p:cNvPr id="9" name="稻壳儿小白白(http://dwz.cn/Wu2UP)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101355" y="4407203"/>
              <a:ext cx="33825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zh-CN" altLang="en-US" sz="2800" b="1" noProof="1">
                  <a:solidFill>
                    <a:srgbClr val="0070C0"/>
                  </a:solidFill>
                  <a:sym typeface="+mn-ea"/>
                </a:rPr>
                <a:t>限制</a:t>
              </a:r>
              <a:r>
                <a:rPr lang="en-US" altLang="zh-CN" sz="2800" b="1" noProof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</a:t>
              </a:r>
              <a:r>
                <a:rPr lang="en-US" altLang="zh-CN" sz="2800" b="1" baseline="-25000" noProof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</a:t>
              </a:r>
              <a:r>
                <a:rPr lang="zh-CN" altLang="en-US" sz="2800" b="1" noProof="1">
                  <a:solidFill>
                    <a:srgbClr val="0070C0"/>
                  </a:solidFill>
                  <a:sym typeface="+mn-ea"/>
                </a:rPr>
                <a:t>进入叶片</a:t>
              </a:r>
              <a:endParaRPr lang="zh-CN" altLang="en-US" sz="2800" b="1">
                <a:solidFill>
                  <a:srgbClr val="0070C0"/>
                </a:solidFill>
                <a:sym typeface="+mn-ea"/>
              </a:endParaRPr>
            </a:p>
          </p:txBody>
        </p:sp>
        <p:sp>
          <p:nvSpPr>
            <p:cNvPr id="10" name="稻壳儿小白白(http://dwz.cn/Wu2UP)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940878" y="4321025"/>
              <a:ext cx="3106737" cy="564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R="0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defRPr/>
              </a:pPr>
              <a:r>
                <a:rPr lang="zh-CN" altLang="en-US" sz="2800" b="1">
                  <a:solidFill>
                    <a:srgbClr val="0070C0"/>
                  </a:solidFill>
                </a:rPr>
                <a:t>光合作用受影响</a:t>
              </a:r>
              <a:endParaRPr lang="zh-CN" altLang="en-US" sz="2800" b="1">
                <a:solidFill>
                  <a:srgbClr val="0070C0"/>
                </a:solidFill>
              </a:endParaRPr>
            </a:p>
          </p:txBody>
        </p:sp>
        <p:cxnSp>
          <p:nvCxnSpPr>
            <p:cNvPr id="13" name="直接箭头连接符 3"/>
            <p:cNvCxnSpPr/>
            <p:nvPr>
              <p:custDataLst>
                <p:tags r:id="rId12"/>
              </p:custDataLst>
            </p:nvPr>
          </p:nvCxnSpPr>
          <p:spPr bwMode="auto">
            <a:xfrm>
              <a:off x="1144385" y="4690622"/>
              <a:ext cx="572904" cy="44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5"/>
            <p:cNvCxnSpPr/>
            <p:nvPr>
              <p:custDataLst>
                <p:tags r:id="rId13"/>
              </p:custDataLst>
            </p:nvPr>
          </p:nvCxnSpPr>
          <p:spPr bwMode="auto">
            <a:xfrm>
              <a:off x="3430384" y="4668813"/>
              <a:ext cx="65096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7"/>
            <p:cNvCxnSpPr/>
            <p:nvPr>
              <p:custDataLst>
                <p:tags r:id="rId14"/>
              </p:custDataLst>
            </p:nvPr>
          </p:nvCxnSpPr>
          <p:spPr bwMode="auto">
            <a:xfrm>
              <a:off x="7053215" y="4690807"/>
              <a:ext cx="63981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文本框 21" title=""/>
          <p:cNvSpPr txBox="1"/>
          <p:nvPr>
            <p:custDataLst>
              <p:tags r:id="rId15"/>
            </p:custDataLst>
          </p:nvPr>
        </p:nvSpPr>
        <p:spPr>
          <a:xfrm>
            <a:off x="93663" y="824996"/>
            <a:ext cx="6177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水是光合作用的原料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文本框 23" title=""/>
          <p:cNvSpPr txBox="1"/>
          <p:nvPr>
            <p:custDataLst>
              <p:tags r:id="rId16"/>
            </p:custDataLst>
          </p:nvPr>
        </p:nvSpPr>
        <p:spPr>
          <a:xfrm>
            <a:off x="93663" y="1465855"/>
            <a:ext cx="6177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水是体内各种化学反应的介质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2" title="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4075" y="2730500"/>
            <a:ext cx="6099175" cy="26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 title=""/>
          <p:cNvSpPr/>
          <p:nvPr>
            <p:custDataLst>
              <p:tags r:id="rId19"/>
            </p:custDataLst>
          </p:nvPr>
        </p:nvSpPr>
        <p:spPr>
          <a:xfrm>
            <a:off x="93980" y="2846070"/>
            <a:ext cx="10834370" cy="3993515"/>
          </a:xfrm>
          <a:prstGeom prst="rect">
            <a:avLst/>
          </a:prstGeom>
        </p:spPr>
        <p:txBody>
          <a:bodyPr wrap="square" lIns="91435" tIns="45717" rIns="91435" bIns="45717">
            <a:noAutofit/>
          </a:bodyPr>
          <a:lstStyle/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表明在农业生产中，可根据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作物的需水规律，合理灌溉。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曲线中间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处光合作用强度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暂时降低，是因为温度高，蒸腾作用过强，气孔关闭，影响了</a:t>
            </a:r>
            <a:r>
              <a:rPr lang="en-US" altLang="zh-CN" sz="32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的供应。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 title=""/>
          <p:cNvSpPr/>
          <p:nvPr>
            <p:custDataLst>
              <p:tags r:id="rId20"/>
            </p:custDataLst>
          </p:nvPr>
        </p:nvSpPr>
        <p:spPr>
          <a:xfrm>
            <a:off x="615330" y="5901715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3" title="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404469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分离色素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纸层析法</a:t>
            </a:r>
            <a:endParaRPr lang="zh-CN" altLang="en-US" sz="2800" b="1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7645" y="691831"/>
            <a:ext cx="3248891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1" lang="en-US" altLang="zh-CN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）制备滤纸条</a:t>
            </a:r>
            <a:endParaRPr kumimoji="1" lang="zh-CN" altLang="en-US" sz="3200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8" name="组合 27" title=""/>
          <p:cNvGrpSpPr/>
          <p:nvPr>
            <p:custDataLst>
              <p:tags r:id="rId6"/>
            </p:custDataLst>
          </p:nvPr>
        </p:nvGrpSpPr>
        <p:grpSpPr>
          <a:xfrm>
            <a:off x="81673" y="1275396"/>
            <a:ext cx="4335410" cy="4203326"/>
            <a:chOff x="6826008" y="824546"/>
            <a:chExt cx="4335410" cy="4203326"/>
          </a:xfrm>
        </p:grpSpPr>
        <p:sp>
          <p:nvSpPr>
            <p:cNvPr id="24" name="Line 12"/>
            <p:cNvSpPr/>
            <p:nvPr>
              <p:custDataLst>
                <p:tags r:id="rId7"/>
              </p:custDataLst>
            </p:nvPr>
          </p:nvSpPr>
          <p:spPr>
            <a:xfrm flipH="1">
              <a:off x="7742932" y="3621700"/>
              <a:ext cx="792163" cy="0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Line 13"/>
            <p:cNvSpPr/>
            <p:nvPr>
              <p:custDataLst>
                <p:tags r:id="rId8"/>
              </p:custDataLst>
            </p:nvPr>
          </p:nvSpPr>
          <p:spPr>
            <a:xfrm flipH="1">
              <a:off x="7558402" y="4109912"/>
              <a:ext cx="1081088" cy="0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7" name="组合 26"/>
            <p:cNvGrpSpPr/>
            <p:nvPr>
              <p:custDataLst>
                <p:tags r:id="rId9"/>
              </p:custDataLst>
            </p:nvPr>
          </p:nvGrpSpPr>
          <p:grpSpPr>
            <a:xfrm>
              <a:off x="6826008" y="824546"/>
              <a:ext cx="4335410" cy="4203326"/>
              <a:chOff x="6826008" y="824546"/>
              <a:chExt cx="4335410" cy="4203326"/>
            </a:xfrm>
          </p:grpSpPr>
          <p:grpSp>
            <p:nvGrpSpPr>
              <p:cNvPr id="7" name="组合 6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6826008" y="824546"/>
                <a:ext cx="4335410" cy="3744869"/>
                <a:chOff x="7265181" y="1928845"/>
                <a:chExt cx="4336414" cy="3745735"/>
              </a:xfrm>
            </p:grpSpPr>
            <p:grpSp>
              <p:nvGrpSpPr>
                <p:cNvPr id="8" name="Group 6"/>
                <p:cNvGrpSpPr/>
                <p:nvPr>
                  <p:custDataLst>
                    <p:tags r:id="rId11"/>
                  </p:custDataLst>
                </p:nvPr>
              </p:nvGrpSpPr>
              <p:grpSpPr>
                <a:xfrm>
                  <a:off x="7265181" y="1928845"/>
                  <a:ext cx="4336414" cy="3286125"/>
                  <a:chOff x="265" y="1253"/>
                  <a:chExt cx="2524" cy="2070"/>
                </a:xfrm>
              </p:grpSpPr>
              <p:sp>
                <p:nvSpPr>
                  <p:cNvPr id="12" name="Text Box 14"/>
                  <p:cNvSpPr txBox="1">
                    <a:spLocks noChangeArrowheads="1"/>
                  </p:cNvSpPr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265" y="2964"/>
                    <a:ext cx="817" cy="3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kumimoji="1" lang="en-US" altLang="zh-CN" sz="2800" b="1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rPr>
                      <a:t>1cm</a:t>
                    </a:r>
                    <a:endParaRPr kumimoji="1" lang="en-US" altLang="zh-CN" sz="2800" b="1">
                      <a:solidFill>
                        <a:srgbClr val="008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3" name="组合 17"/>
                  <p:cNvGrpSpPr/>
                  <p:nvPr>
                    <p:custDataLst>
                      <p:tags r:id="rId13"/>
                    </p:custDataLst>
                  </p:nvPr>
                </p:nvGrpSpPr>
                <p:grpSpPr>
                  <a:xfrm>
                    <a:off x="1260" y="1253"/>
                    <a:ext cx="270" cy="2070"/>
                    <a:chOff x="1928794" y="2285992"/>
                    <a:chExt cx="428628" cy="3357586"/>
                  </a:xfrm>
                </p:grpSpPr>
                <p:grpSp>
                  <p:nvGrpSpPr>
                    <p:cNvPr id="17" name="组合 15"/>
                    <p:cNvGrpSpPr/>
                    <p:nvPr>
                      <p:custDataLst>
                        <p:tags r:id="rId14"/>
                      </p:custDataLst>
                    </p:nvPr>
                  </p:nvGrpSpPr>
                  <p:grpSpPr>
                    <a:xfrm>
                      <a:off x="1928794" y="2285992"/>
                      <a:ext cx="428628" cy="3357586"/>
                      <a:chOff x="1928794" y="2285992"/>
                      <a:chExt cx="428628" cy="3357586"/>
                    </a:xfr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brightRoom" dir="t">
                        <a:rot lat="0" lon="0" rev="600000"/>
                      </a:lightRig>
                    </a:scene3d>
                  </p:grpSpPr>
                  <p:sp>
                    <p:nvSpPr>
                      <p:cNvPr id="19" name="矩形 18"/>
                      <p:cNvSpPr/>
                      <p:nvPr>
                        <p:custDataLst>
                          <p:tags r:id="rId15"/>
                        </p:custDataLst>
                      </p:nvPr>
                    </p:nvSpPr>
                    <p:spPr>
                      <a:xfrm>
                        <a:off x="1928794" y="2285992"/>
                        <a:ext cx="428628" cy="314327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080808"/>
                        </a:solidFill>
                      </a:ln>
                      <a:effectLst>
                        <a:outerShdw blurRad="57785" dist="33020" dir="3180000" algn="ctr">
                          <a:srgbClr val="000000">
                            <a:alpha val="30000"/>
                          </a:srgbClr>
                        </a:outerShdw>
                      </a:effectLst>
                      <a:sp3d prstMaterial="metal">
                        <a:bevelT w="38100" h="57150" prst="angle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0" name="梯形 19"/>
                      <p:cNvSpPr/>
                      <p:nvPr>
                        <p:custDataLst>
                          <p:tags r:id="rId16"/>
                        </p:custDataLst>
                      </p:nvPr>
                    </p:nvSpPr>
                    <p:spPr>
                      <a:xfrm rot="10800000">
                        <a:off x="1928794" y="5429264"/>
                        <a:ext cx="428628" cy="214314"/>
                      </a:xfrm>
                      <a:prstGeom prst="trapezoid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080808"/>
                        </a:solidFill>
                      </a:ln>
                      <a:effectLst>
                        <a:outerShdw blurRad="57785" dist="33020" dir="3180000" algn="ctr">
                          <a:srgbClr val="000000">
                            <a:alpha val="30000"/>
                          </a:srgbClr>
                        </a:outerShdw>
                      </a:effectLst>
                      <a:sp3d prstMaterial="metal">
                        <a:bevelT w="38100" h="57150" prst="angle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cxnSp>
                  <p:nvCxnSpPr>
                    <p:cNvPr id="18" name="直接连接符 51"/>
                    <p:cNvCxnSpPr/>
                    <p:nvPr>
                      <p:custDataLst>
                        <p:tags r:id="rId17"/>
                      </p:custDataLst>
                    </p:nvPr>
                  </p:nvCxnSpPr>
                  <p:spPr>
                    <a:xfrm>
                      <a:off x="1928794" y="5143995"/>
                      <a:ext cx="428628" cy="1623"/>
                    </a:xfrm>
                    <a:prstGeom prst="line">
                      <a:avLst/>
                    </a:prstGeom>
                    <a:ln w="38100">
                      <a:solidFill>
                        <a:srgbClr val="EC62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" name="组合 26"/>
                  <p:cNvGrpSpPr/>
                  <p:nvPr>
                    <p:custDataLst>
                      <p:tags r:id="rId18"/>
                    </p:custDataLst>
                  </p:nvPr>
                </p:nvGrpSpPr>
                <p:grpSpPr>
                  <a:xfrm>
                    <a:off x="1439" y="2589"/>
                    <a:ext cx="1350" cy="419"/>
                    <a:chOff x="2285984" y="4263950"/>
                    <a:chExt cx="2144521" cy="665248"/>
                  </a:xfrm>
                </p:grpSpPr>
                <p:cxnSp>
                  <p:nvCxnSpPr>
                    <p:cNvPr id="15" name="直接连接符 48"/>
                    <p:cNvCxnSpPr/>
                    <p:nvPr>
                      <p:custDataLst>
                        <p:tags r:id="rId19"/>
                      </p:custDataLst>
                    </p:nvPr>
                  </p:nvCxnSpPr>
                  <p:spPr>
                    <a:xfrm flipV="1">
                      <a:off x="2285984" y="4572007"/>
                      <a:ext cx="642907" cy="357191"/>
                    </a:xfrm>
                    <a:prstGeom prst="line">
                      <a:avLst/>
                    </a:prstGeom>
                    <a:ln w="28575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49"/>
                    <p:cNvSpPr txBox="1"/>
                    <p:nvPr>
                      <p:custDataLst>
                        <p:tags r:id="rId20"/>
                      </p:custDataLst>
                    </p:nvPr>
                  </p:nvSpPr>
                  <p:spPr>
                    <a:xfrm>
                      <a:off x="2877248" y="4263950"/>
                      <a:ext cx="1553257" cy="5232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zh-CN" altLang="en-US" sz="2800" b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铅笔线</a:t>
                      </a:r>
                      <a:endParaRPr lang="zh-CN" altLang="en-US" sz="2800" b="1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9" name="Line 16"/>
                <p:cNvSpPr>
                  <a:spLocks noChangeShapeType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 flipH="1" flipV="1">
                  <a:off x="9438762" y="5219784"/>
                  <a:ext cx="467360" cy="43180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50000"/>
                    </a:schemeClr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algn="ctr" dir="2700000" dist="35921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Line 17"/>
                <p:cNvSpPr>
                  <a:spLocks noChangeShapeType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 flipV="1">
                  <a:off x="8435166" y="5242780"/>
                  <a:ext cx="467360" cy="43180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50000"/>
                    </a:schemeClr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algn="ctr" dir="2700000" dist="35921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6" name="TextBox 2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995722" y="4504652"/>
                <a:ext cx="1627369" cy="5232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 noProof="1">
                    <a:solidFill>
                      <a:srgbClr val="0308E3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Cambria" panose="02040503050406030204" pitchFamily="2" charset="0"/>
                    <a:ea typeface="宋体" panose="02010600030101010101" pitchFamily="2" charset="-122"/>
                  </a:rPr>
                  <a:t>剪去两角</a:t>
                </a:r>
                <a:endParaRPr lang="zh-CN" altLang="en-US" sz="2800" b="1" noProof="1">
                  <a:solidFill>
                    <a:srgbClr val="0308E3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Cambria" panose="02040503050406030204" pitchFamily="2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" name="Rectangle 12" title="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44950" y="691515"/>
            <a:ext cx="362966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lvl="0" algn="l">
              <a:buClrTx/>
              <a:buSzTx/>
              <a:defRPr/>
            </a:pPr>
            <a:r>
              <a:rPr kumimoji="1"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（2）画滤液细线</a:t>
            </a:r>
            <a:endParaRPr kumimoji="1" lang="zh-CN" altLang="en-US" sz="3200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2" name="组合 18" title=""/>
          <p:cNvGrpSpPr/>
          <p:nvPr>
            <p:custDataLst>
              <p:tags r:id="rId25"/>
            </p:custDataLst>
          </p:nvPr>
        </p:nvGrpSpPr>
        <p:grpSpPr>
          <a:xfrm>
            <a:off x="5711358" y="1614831"/>
            <a:ext cx="428526" cy="3356785"/>
            <a:chOff x="1928794" y="2285992"/>
            <a:chExt cx="428628" cy="3357586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29" name="组合 15"/>
            <p:cNvGrpSpPr/>
            <p:nvPr>
              <p:custDataLst>
                <p:tags r:id="rId26"/>
              </p:custDataLst>
            </p:nvPr>
          </p:nvGrpSpPr>
          <p:grpSpPr>
            <a:xfrm>
              <a:off x="1928794" y="2285992"/>
              <a:ext cx="428628" cy="3357586"/>
              <a:chOff x="1928794" y="2285992"/>
              <a:chExt cx="428628" cy="3357586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sp>
            <p:nvSpPr>
              <p:cNvPr id="30" name="矩形 29"/>
              <p:cNvSpPr/>
              <p:nvPr>
                <p:custDataLst>
                  <p:tags r:id="rId27"/>
                </p:custDataLst>
              </p:nvPr>
            </p:nvSpPr>
            <p:spPr>
              <a:xfrm>
                <a:off x="1928794" y="2285992"/>
                <a:ext cx="428628" cy="3143272"/>
              </a:xfrm>
              <a:prstGeom prst="rect">
                <a:avLst/>
              </a:prstGeom>
              <a:grpFill/>
              <a:ln w="38100">
                <a:solidFill>
                  <a:srgbClr val="080808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梯形 30"/>
              <p:cNvSpPr/>
              <p:nvPr>
                <p:custDataLst>
                  <p:tags r:id="rId28"/>
                </p:custDataLst>
              </p:nvPr>
            </p:nvSpPr>
            <p:spPr>
              <a:xfrm rot="10800000">
                <a:off x="1928794" y="5429264"/>
                <a:ext cx="428628" cy="214314"/>
              </a:xfrm>
              <a:prstGeom prst="trapezoid">
                <a:avLst/>
              </a:prstGeom>
              <a:grpFill/>
              <a:ln w="38100">
                <a:solidFill>
                  <a:srgbClr val="080808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2" name="直接连接符 8"/>
            <p:cNvCxnSpPr/>
            <p:nvPr>
              <p:custDataLst>
                <p:tags r:id="rId29"/>
              </p:custDataLst>
            </p:nvPr>
          </p:nvCxnSpPr>
          <p:spPr>
            <a:xfrm>
              <a:off x="1928794" y="5143512"/>
              <a:ext cx="428628" cy="1587"/>
            </a:xfrm>
            <a:prstGeom prst="line">
              <a:avLst/>
            </a:prstGeom>
            <a:grpFill/>
            <a:ln w="38100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接连接符 12" title=""/>
          <p:cNvCxnSpPr/>
          <p:nvPr>
            <p:custDataLst>
              <p:tags r:id="rId30"/>
            </p:custDataLst>
          </p:nvPr>
        </p:nvCxnSpPr>
        <p:spPr>
          <a:xfrm>
            <a:off x="5716437" y="4461513"/>
            <a:ext cx="428526" cy="15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3" title=""/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31">
            <a:clrChange>
              <a:clrFrom>
                <a:srgbClr val="000066"/>
              </a:clrFrom>
              <a:clrTo>
                <a:srgbClr val="0000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22978">
            <a:off x="6193211" y="2446806"/>
            <a:ext cx="431700" cy="227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 title=""/>
          <p:cNvSpPr/>
          <p:nvPr>
            <p:custDataLst>
              <p:tags r:id="rId33"/>
            </p:custDataLst>
          </p:nvPr>
        </p:nvSpPr>
        <p:spPr bwMode="auto">
          <a:xfrm>
            <a:off x="8318294" y="691548"/>
            <a:ext cx="2928471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t">
            <a:spAutoFit/>
          </a:bodyPr>
          <a:lstStyle/>
          <a:p>
            <a:pPr lvl="0" algn="l">
              <a:buClrTx/>
              <a:buSzTx/>
              <a:defRPr/>
            </a:pPr>
            <a:r>
              <a:rPr kumimoji="1" lang="zh-CN" altLang="en-US" sz="3200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（3）分离色素</a:t>
            </a:r>
            <a:endParaRPr kumimoji="1" lang="zh-CN" altLang="en-US" sz="3200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6" name="组合 35" title=""/>
          <p:cNvGrpSpPr/>
          <p:nvPr>
            <p:custDataLst>
              <p:tags r:id="rId34"/>
            </p:custDataLst>
          </p:nvPr>
        </p:nvGrpSpPr>
        <p:grpSpPr>
          <a:xfrm>
            <a:off x="7998268" y="1689272"/>
            <a:ext cx="4103947" cy="3479623"/>
            <a:chOff x="1196765" y="1735978"/>
            <a:chExt cx="4104897" cy="3480428"/>
          </a:xfrm>
        </p:grpSpPr>
        <p:grpSp>
          <p:nvGrpSpPr>
            <p:cNvPr id="37" name="Group 4"/>
            <p:cNvGrpSpPr/>
            <p:nvPr>
              <p:custDataLst>
                <p:tags r:id="rId35"/>
              </p:custDataLst>
            </p:nvPr>
          </p:nvGrpSpPr>
          <p:grpSpPr>
            <a:xfrm>
              <a:off x="1196765" y="1735978"/>
              <a:ext cx="4104897" cy="3480428"/>
              <a:chOff x="288" y="1152"/>
              <a:chExt cx="2634" cy="2275"/>
            </a:xfrm>
          </p:grpSpPr>
          <p:graphicFrame>
            <p:nvGraphicFramePr>
              <p:cNvPr id="38" name="Object 5"/>
              <p:cNvGraphicFramePr>
                <a:graphicFrameLocks noChangeAspect="1"/>
              </p:cNvGraphicFramePr>
              <p:nvPr>
                <p:custDataLst>
                  <p:tags r:id="rId36"/>
                </p:custDataLst>
              </p:nvPr>
            </p:nvGraphicFramePr>
            <p:xfrm>
              <a:off x="288" y="1248"/>
              <a:ext cx="1653" cy="1824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38" r:id="rId37" imgW="2209800" imgH="2438400" progId="Paint.Picture">
                      <p:embed/>
                    </p:oleObj>
                  </mc:Choice>
                  <mc:Fallback>
                    <p:oleObj r:id="rId37" imgW="2209800" imgH="2438400" progId="Paint.Picture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288" y="1248"/>
                            <a:ext cx="1653" cy="18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Rectangle 6"/>
              <p:cNvSpPr/>
              <p:nvPr>
                <p:custDataLst>
                  <p:tags r:id="rId39"/>
                </p:custDataLst>
              </p:nvPr>
            </p:nvSpPr>
            <p:spPr>
              <a:xfrm>
                <a:off x="602" y="3085"/>
                <a:ext cx="1040" cy="3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latin typeface="Times New Roman" panose="02020603050405020304" pitchFamily="18" charset="0"/>
                  </a:rPr>
                  <a:t>插滤纸条</a:t>
                </a:r>
                <a:endParaRPr lang="zh-CN" altLang="en-US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Line 7"/>
              <p:cNvSpPr/>
              <p:nvPr>
                <p:custDataLst>
                  <p:tags r:id="rId40"/>
                </p:custDataLst>
              </p:nvPr>
            </p:nvSpPr>
            <p:spPr>
              <a:xfrm>
                <a:off x="1728" y="2880"/>
                <a:ext cx="33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Line 8"/>
              <p:cNvSpPr/>
              <p:nvPr>
                <p:custDataLst>
                  <p:tags r:id="rId41"/>
                </p:custDataLst>
              </p:nvPr>
            </p:nvSpPr>
            <p:spPr>
              <a:xfrm>
                <a:off x="1920" y="1296"/>
                <a:ext cx="24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9"/>
              <p:cNvSpPr/>
              <p:nvPr>
                <p:custDataLst>
                  <p:tags r:id="rId42"/>
                </p:custDataLst>
              </p:nvPr>
            </p:nvSpPr>
            <p:spPr>
              <a:xfrm>
                <a:off x="2064" y="2736"/>
                <a:ext cx="810" cy="3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latin typeface="Times New Roman" panose="02020603050405020304" pitchFamily="18" charset="0"/>
                  </a:rPr>
                  <a:t>层析液</a:t>
                </a:r>
                <a:endParaRPr lang="zh-CN" altLang="en-US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10"/>
              <p:cNvSpPr/>
              <p:nvPr>
                <p:custDataLst>
                  <p:tags r:id="rId43"/>
                </p:custDataLst>
              </p:nvPr>
            </p:nvSpPr>
            <p:spPr>
              <a:xfrm>
                <a:off x="2112" y="1152"/>
                <a:ext cx="810" cy="3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800" b="1">
                    <a:latin typeface="Times New Roman" panose="02020603050405020304" pitchFamily="18" charset="0"/>
                  </a:rPr>
                  <a:t>培养皿</a:t>
                </a:r>
                <a:endParaRPr lang="zh-CN" altLang="en-US" sz="2800" b="1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44" name="直接连接符 4"/>
            <p:cNvCxnSpPr/>
            <p:nvPr>
              <p:custDataLst>
                <p:tags r:id="rId44"/>
              </p:custDataLst>
            </p:nvPr>
          </p:nvCxnSpPr>
          <p:spPr>
            <a:xfrm>
              <a:off x="2293257" y="4159274"/>
              <a:ext cx="319314" cy="0"/>
            </a:xfrm>
            <a:prstGeom prst="line">
              <a:avLst/>
            </a:prstGeom>
            <a:ln w="571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06 2.59259E-06 L 0.04062 2.59259E-06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5580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 title=""/>
          <p:cNvSpPr txBox="1"/>
          <p:nvPr>
            <p:custDataLst>
              <p:tags r:id="rId5"/>
            </p:custDataLst>
          </p:nvPr>
        </p:nvSpPr>
        <p:spPr>
          <a:xfrm>
            <a:off x="1989497" y="25580"/>
            <a:ext cx="5952270" cy="584775"/>
          </a:xfrm>
          <a:prstGeom prst="rect">
            <a:avLst/>
          </a:prstGeom>
          <a:noFill/>
          <a:ln w="38100">
            <a:solidFill>
              <a:srgbClr val="EC6200"/>
            </a:solidFill>
            <a:prstDash val="lgDashDotDot"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kern="100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+mn-ea"/>
              </a:rPr>
              <a:t>多</a:t>
            </a:r>
            <a:r>
              <a:rPr lang="en-US" altLang="zh-CN" sz="3200" b="1" kern="100" err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+mn-ea"/>
              </a:rPr>
              <a:t>因子对光合速率的影响及应用</a:t>
            </a:r>
            <a:endParaRPr lang="zh-CN" altLang="en-US" sz="32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 16" title=""/>
          <p:cNvSpPr/>
          <p:nvPr>
            <p:custDataLst>
              <p:tags r:id="rId6"/>
            </p:custDataLst>
          </p:nvPr>
        </p:nvSpPr>
        <p:spPr>
          <a:xfrm>
            <a:off x="1890261" y="734417"/>
            <a:ext cx="9260933" cy="615501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/>
          <a:p>
            <a:pPr algn="just" fontAlgn="auto">
              <a:tabLst>
                <a:tab pos="2430145"/>
              </a:tabLst>
            </a:pPr>
            <a:r>
              <a:rPr lang="zh-CN" altLang="zh-CN" sz="3200" b="1" kern="1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光照强度、</a:t>
            </a:r>
            <a:r>
              <a:rPr lang="en-US" altLang="zh-CN" sz="3200" b="1" kern="1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浓度和温度对光合作用的综合作用</a:t>
            </a:r>
            <a:endParaRPr lang="en-US" altLang="zh-CN" sz="3200" kern="1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 title=""/>
          <p:cNvSpPr/>
          <p:nvPr>
            <p:custDataLst>
              <p:tags r:id="rId7"/>
            </p:custDataLst>
          </p:nvPr>
        </p:nvSpPr>
        <p:spPr>
          <a:xfrm>
            <a:off x="63627" y="4620312"/>
            <a:ext cx="11723212" cy="2146754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/>
          <a:p>
            <a:pPr algn="just" fontAlgn="auto">
              <a:lnSpc>
                <a:spcPct val="120000"/>
              </a:lnSpc>
              <a:tabLst>
                <a:tab pos="2430145"/>
              </a:tabLst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en-US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</a:t>
            </a: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点之前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：限制光合速率的因素应为横坐标所表示的因子，随着因子</a:t>
            </a:r>
            <a:endParaRPr lang="en-US" altLang="zh-CN" sz="2800" kern="1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2430145"/>
              </a:tabLst>
            </a:pPr>
            <a:r>
              <a:rPr lang="zh-CN" altLang="en-US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的不断加强，光合速率不断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800" u="sng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800" u="sng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800" kern="1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2430145"/>
              </a:tabLst>
            </a:pPr>
            <a:r>
              <a:rPr lang="en-US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点：横坐标所表示的因子不再是影响光合速率的因素，影响因素主要</a:t>
            </a:r>
            <a:endParaRPr lang="en-US" altLang="zh-CN" sz="2800" kern="10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2430145"/>
              </a:tabLst>
            </a:pPr>
            <a:r>
              <a:rPr lang="zh-CN" altLang="en-US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zh-CN" sz="2800" kern="1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为各曲线所表示的因子。</a:t>
            </a:r>
            <a:endParaRPr lang="zh-CN" altLang="zh-CN" sz="2800" kern="1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矩形 20" title=""/>
          <p:cNvSpPr/>
          <p:nvPr>
            <p:custDataLst>
              <p:tags r:id="rId8"/>
            </p:custDataLst>
          </p:nvPr>
        </p:nvSpPr>
        <p:spPr>
          <a:xfrm>
            <a:off x="6933158" y="5108914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提高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</a:endParaRPr>
          </a:p>
        </p:txBody>
      </p:sp>
      <p:pic>
        <p:nvPicPr>
          <p:cNvPr id="23" name="图片 22" title="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743647" y="1455985"/>
            <a:ext cx="10704706" cy="295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79814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内部因素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4891316" cy="584775"/>
          </a:xfrm>
          <a:prstGeom prst="rect">
            <a:avLst/>
          </a:prstGeom>
          <a:noFill/>
          <a:ln w="38100">
            <a:solidFill>
              <a:srgbClr val="00B05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植物自身的遗传特性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103" title=""/>
          <p:cNvSpPr txBox="1"/>
          <p:nvPr>
            <p:custDataLst>
              <p:tags r:id="rId6"/>
            </p:custDataLst>
          </p:nvPr>
        </p:nvSpPr>
        <p:spPr>
          <a:xfrm>
            <a:off x="2544515" y="6235872"/>
            <a:ext cx="8752114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阴生植物呼吸作用较弱，对光的利用能力也不强</a:t>
            </a:r>
            <a:endParaRPr lang="zh-CN" altLang="en-US" sz="32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8727" y="4376546"/>
            <a:ext cx="11744871" cy="14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阳生植物</a:t>
            </a:r>
            <a:r>
              <a:rPr lang="zh-CN" altLang="en-US" sz="36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是指在强光环境中生长发育健壮，在阴蔽和弱光条件下生长发育不良的植物称阳性植物。</a:t>
            </a:r>
            <a:endParaRPr lang="zh-CN" altLang="en-US" sz="36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矩形 42" title="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8910" y="5608955"/>
            <a:ext cx="12247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阴生植物</a:t>
            </a:r>
            <a:r>
              <a:rPr lang="zh-CN" altLang="en-US" sz="36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是指在弱光条件下比强光条件下生长良好的植物。</a:t>
            </a:r>
            <a:endParaRPr lang="zh-CN" altLang="en-US" sz="36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5" name="组合 44" title=""/>
          <p:cNvGrpSpPr/>
          <p:nvPr>
            <p:custDataLst>
              <p:tags r:id="rId9"/>
            </p:custDataLst>
          </p:nvPr>
        </p:nvGrpSpPr>
        <p:grpSpPr>
          <a:xfrm>
            <a:off x="345789" y="610355"/>
            <a:ext cx="5913038" cy="3975302"/>
            <a:chOff x="345789" y="610355"/>
            <a:chExt cx="5913038" cy="3975302"/>
          </a:xfrm>
        </p:grpSpPr>
        <p:grpSp>
          <p:nvGrpSpPr>
            <p:cNvPr id="5" name="组合 4"/>
            <p:cNvGrpSpPr/>
            <p:nvPr>
              <p:custDataLst>
                <p:tags r:id="rId10"/>
              </p:custDataLst>
            </p:nvPr>
          </p:nvGrpSpPr>
          <p:grpSpPr>
            <a:xfrm>
              <a:off x="345789" y="610355"/>
              <a:ext cx="5913038" cy="3975302"/>
              <a:chOff x="702628" y="1032793"/>
              <a:chExt cx="5913038" cy="3975302"/>
            </a:xfrm>
          </p:grpSpPr>
          <p:cxnSp>
            <p:nvCxnSpPr>
              <p:cNvPr id="6" name="直接箭头连接符 37893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993472" y="3199731"/>
                <a:ext cx="5545137" cy="1"/>
              </a:xfrm>
              <a:prstGeom prst="straightConnector1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" name="直接箭头连接符 37894"/>
              <p:cNvCxnSpPr/>
              <p:nvPr>
                <p:custDataLst>
                  <p:tags r:id="rId12"/>
                </p:custDataLst>
              </p:nvPr>
            </p:nvCxnSpPr>
            <p:spPr>
              <a:xfrm flipV="1">
                <a:off x="1374124" y="1032793"/>
                <a:ext cx="1225" cy="3807924"/>
              </a:xfrm>
              <a:prstGeom prst="straightConnector1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" name="文本框 3789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199894" y="3216231"/>
                <a:ext cx="1415772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4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光照强度</a:t>
                </a: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3789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64909" y="3128294"/>
                <a:ext cx="312906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3789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02628" y="1094323"/>
                <a:ext cx="800741" cy="10156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</a:t>
                </a:r>
                <a:r>
                  <a:rPr lang="zh-CN" altLang="en-US" sz="20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吸</a:t>
                </a:r>
                <a:endPara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</a:t>
                </a:r>
                <a:endPara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3789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20818" y="3992432"/>
                <a:ext cx="670183" cy="10156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</a:t>
                </a:r>
                <a:r>
                  <a:rPr lang="zh-CN" altLang="en-US" sz="20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释</a:t>
                </a:r>
                <a:endPara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放</a:t>
                </a:r>
                <a:endPara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组合 11"/>
            <p:cNvGrpSpPr/>
            <p:nvPr>
              <p:custDataLst>
                <p:tags r:id="rId17"/>
              </p:custDataLst>
            </p:nvPr>
          </p:nvGrpSpPr>
          <p:grpSpPr>
            <a:xfrm>
              <a:off x="983352" y="854732"/>
              <a:ext cx="4283264" cy="3204057"/>
              <a:chOff x="71" y="-445"/>
              <a:chExt cx="6744" cy="5044"/>
            </a:xfrm>
          </p:grpSpPr>
          <p:sp>
            <p:nvSpPr>
              <p:cNvPr id="13" name="直接连接符 37900"/>
              <p:cNvSpPr/>
              <p:nvPr>
                <p:custDataLst>
                  <p:tags r:id="rId18"/>
                </p:custDataLst>
              </p:nvPr>
            </p:nvSpPr>
            <p:spPr>
              <a:xfrm flipV="1">
                <a:off x="151" y="430"/>
                <a:ext cx="3327" cy="3464"/>
              </a:xfrm>
              <a:prstGeom prst="line">
                <a:avLst/>
              </a:prstGeom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直接连接符 37901"/>
              <p:cNvSpPr/>
              <p:nvPr>
                <p:custDataLst>
                  <p:tags r:id="rId19"/>
                </p:custDataLst>
              </p:nvPr>
            </p:nvSpPr>
            <p:spPr>
              <a:xfrm>
                <a:off x="3478" y="430"/>
                <a:ext cx="3337" cy="1"/>
              </a:xfrm>
              <a:prstGeom prst="line">
                <a:avLst/>
              </a:prstGeom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3790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1" y="3872"/>
                <a:ext cx="654" cy="7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400" b="1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2400" b="1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3790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52" y="2517"/>
                <a:ext cx="831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3200" b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3200" b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3790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3147" y="-445"/>
                <a:ext cx="758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3200" b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3200" b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81"/>
            <p:cNvSpPr txBox="1"/>
            <p:nvPr>
              <p:custDataLst>
                <p:tags r:id="rId23"/>
              </p:custDataLst>
            </p:nvPr>
          </p:nvSpPr>
          <p:spPr>
            <a:xfrm>
              <a:off x="3503466" y="3596983"/>
              <a:ext cx="141577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呼吸速率</a:t>
              </a:r>
              <a:endParaRPr lang="zh-CN" altLang="en-US" sz="2400" b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>
              <p:custDataLst>
                <p:tags r:id="rId24"/>
              </p:custDataLst>
            </p:nvPr>
          </p:nvGrpSpPr>
          <p:grpSpPr>
            <a:xfrm>
              <a:off x="475036" y="1472793"/>
              <a:ext cx="3143011" cy="2105141"/>
              <a:chOff x="-242" y="-247"/>
              <a:chExt cx="4950" cy="3314"/>
            </a:xfrm>
          </p:grpSpPr>
          <p:sp>
            <p:nvSpPr>
              <p:cNvPr id="23" name="直接连接符 37910"/>
              <p:cNvSpPr/>
              <p:nvPr>
                <p:custDataLst>
                  <p:tags r:id="rId25"/>
                </p:custDataLst>
              </p:nvPr>
            </p:nvSpPr>
            <p:spPr>
              <a:xfrm flipV="1">
                <a:off x="643" y="651"/>
                <a:ext cx="1992" cy="1919"/>
              </a:xfrm>
              <a:prstGeom prst="line">
                <a:avLst/>
              </a:prstGeom>
              <a:ln w="38100" cap="flat" cmpd="sng">
                <a:solidFill>
                  <a:srgbClr val="C24EC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直接连接符 37911"/>
              <p:cNvSpPr/>
              <p:nvPr>
                <p:custDataLst>
                  <p:tags r:id="rId26"/>
                </p:custDataLst>
              </p:nvPr>
            </p:nvSpPr>
            <p:spPr>
              <a:xfrm>
                <a:off x="2571" y="652"/>
                <a:ext cx="2137" cy="14"/>
              </a:xfrm>
              <a:prstGeom prst="line">
                <a:avLst/>
              </a:prstGeom>
              <a:ln w="38100" cap="flat" cmpd="sng">
                <a:solidFill>
                  <a:srgbClr val="C24EC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37913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-242" y="2146"/>
                <a:ext cx="972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3200" b="1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3200" b="1" baseline="-25000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3200" b="1" baseline="-25000">
                  <a:solidFill>
                    <a:srgbClr val="C24E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37914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567" y="935"/>
                <a:ext cx="937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3200" b="1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sz="3200" b="1" baseline="-25000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3200" b="1" baseline="-25000">
                  <a:solidFill>
                    <a:srgbClr val="C24E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37915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691" y="-247"/>
                <a:ext cx="972" cy="9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3200" b="1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sz="3200" b="1" baseline="-25000">
                    <a:solidFill>
                      <a:srgbClr val="C24E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="1" baseline="-25000">
                  <a:solidFill>
                    <a:srgbClr val="C24E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直接连接符 36"/>
            <p:cNvSpPr/>
            <p:nvPr>
              <p:custDataLst>
                <p:tags r:id="rId30"/>
              </p:custDataLst>
            </p:nvPr>
          </p:nvSpPr>
          <p:spPr>
            <a:xfrm flipH="1">
              <a:off x="2301792" y="2053484"/>
              <a:ext cx="0" cy="690414"/>
            </a:xfrm>
            <a:prstGeom prst="line">
              <a:avLst/>
            </a:prstGeom>
            <a:ln w="3810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34"/>
            <p:cNvGrpSpPr/>
            <p:nvPr>
              <p:custDataLst>
                <p:tags r:id="rId31"/>
              </p:custDataLst>
            </p:nvPr>
          </p:nvGrpSpPr>
          <p:grpSpPr>
            <a:xfrm>
              <a:off x="3001844" y="1434416"/>
              <a:ext cx="480963" cy="1894016"/>
              <a:chOff x="5456" y="4239"/>
              <a:chExt cx="758" cy="2981"/>
            </a:xfrm>
          </p:grpSpPr>
          <p:sp>
            <p:nvSpPr>
              <p:cNvPr id="36" name="直接连接符 37923"/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5722" y="4239"/>
                <a:ext cx="0" cy="2167"/>
              </a:xfrm>
              <a:prstGeom prst="line">
                <a:avLst/>
              </a:prstGeom>
              <a:ln w="38100" cap="flat" cmpd="sng">
                <a:solidFill>
                  <a:srgbClr val="EC62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7904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5456" y="6300"/>
                <a:ext cx="758" cy="9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3200" b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altLang="zh-CN" sz="3200" b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44"/>
            <p:cNvCxnSpPr/>
            <p:nvPr>
              <p:custDataLst>
                <p:tags r:id="rId34"/>
              </p:custDataLst>
            </p:nvPr>
          </p:nvCxnSpPr>
          <p:spPr>
            <a:xfrm>
              <a:off x="1068543" y="3611028"/>
              <a:ext cx="4972620" cy="0"/>
            </a:xfrm>
            <a:prstGeom prst="line">
              <a:avLst/>
            </a:prstGeom>
            <a:ln w="28575" cap="flat" cmpd="sng">
              <a:solidFill>
                <a:srgbClr val="00B050"/>
              </a:solidFill>
              <a:prstDash val="sysDash"/>
              <a:round/>
              <a:headEnd type="none" w="med" len="med"/>
              <a:tailEnd type="none" w="med" len="med"/>
            </a:ln>
          </p:spPr>
        </p:cxnSp>
        <p:sp>
          <p:nvSpPr>
            <p:cNvPr id="44" name="文本框 37904"/>
            <p:cNvSpPr txBox="1"/>
            <p:nvPr>
              <p:custDataLst>
                <p:tags r:id="rId35"/>
              </p:custDataLst>
            </p:nvPr>
          </p:nvSpPr>
          <p:spPr>
            <a:xfrm>
              <a:off x="2173934" y="2727990"/>
              <a:ext cx="61747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3200" b="1">
                  <a:solidFill>
                    <a:srgbClr val="C24E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3200" b="1" baseline="-25000">
                  <a:solidFill>
                    <a:srgbClr val="C24E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3200" b="1" baseline="-25000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本框 46" title=""/>
          <p:cNvSpPr txBox="1"/>
          <p:nvPr>
            <p:custDataLst>
              <p:tags r:id="rId36"/>
            </p:custDataLst>
          </p:nvPr>
        </p:nvSpPr>
        <p:spPr>
          <a:xfrm>
            <a:off x="7135199" y="1493360"/>
            <a:ext cx="360391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光补偿点：</a:t>
            </a:r>
            <a:r>
              <a:rPr lang="en-US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B&gt;B</a:t>
            </a:r>
            <a:r>
              <a:rPr lang="en-US" altLang="zh-CN" sz="36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36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 title=""/>
          <p:cNvSpPr txBox="1"/>
          <p:nvPr>
            <p:custDataLst>
              <p:tags r:id="rId37"/>
            </p:custDataLst>
          </p:nvPr>
        </p:nvSpPr>
        <p:spPr>
          <a:xfrm>
            <a:off x="7140230" y="2192518"/>
            <a:ext cx="360391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光饱和点：</a:t>
            </a:r>
            <a:r>
              <a:rPr lang="en-US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D&gt;D</a:t>
            </a:r>
            <a:r>
              <a:rPr lang="en-US" altLang="zh-CN" sz="36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3600" baseline="-25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 title=""/>
          <p:cNvSpPr txBox="1"/>
          <p:nvPr>
            <p:custDataLst>
              <p:tags r:id="rId38"/>
            </p:custDataLst>
          </p:nvPr>
        </p:nvSpPr>
        <p:spPr>
          <a:xfrm>
            <a:off x="7135199" y="2938840"/>
            <a:ext cx="360391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应用：</a:t>
            </a:r>
            <a:r>
              <a:rPr lang="zh-CN" altLang="en-US" sz="36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间作套种</a:t>
            </a:r>
            <a:endParaRPr lang="zh-CN" altLang="en-US" sz="3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80" title=""/>
          <p:cNvSpPr txBox="1"/>
          <p:nvPr>
            <p:custDataLst>
              <p:tags r:id="rId39"/>
            </p:custDataLst>
          </p:nvPr>
        </p:nvSpPr>
        <p:spPr>
          <a:xfrm>
            <a:off x="4558730" y="1411186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阳生植物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37912" title=""/>
          <p:cNvSpPr txBox="1"/>
          <p:nvPr>
            <p:custDataLst>
              <p:tags r:id="rId40"/>
            </p:custDataLst>
          </p:nvPr>
        </p:nvSpPr>
        <p:spPr>
          <a:xfrm>
            <a:off x="3689797" y="1829155"/>
            <a:ext cx="1415942" cy="4618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C24E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阴生植物</a:t>
            </a:r>
            <a:endParaRPr lang="zh-CN" altLang="en-US" sz="2400" b="1">
              <a:solidFill>
                <a:srgbClr val="C24E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43" grpId="0"/>
      <p:bldP spid="47" grpId="0"/>
      <p:bldP spid="48" grpId="0"/>
      <p:bldP spid="49" grpId="0"/>
      <p:bldP spid="3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79814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内部因素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59250" y="79814"/>
            <a:ext cx="10232750" cy="1077218"/>
          </a:xfrm>
          <a:prstGeom prst="rect">
            <a:avLst/>
          </a:prstGeom>
          <a:noFill/>
          <a:ln w="38100">
            <a:solidFill>
              <a:srgbClr val="00B05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植物叶片的叶龄、叶绿素含量、酶</a:t>
            </a: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的活性和数量、</a:t>
            </a:r>
            <a:endParaRPr lang="en-US" altLang="zh-CN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zh-CN" altLang="en-US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有机物的输出情况 、气孔导度等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Picture 3" title="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527" y="1594186"/>
            <a:ext cx="8897520" cy="51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 title=""/>
          <p:cNvSpPr/>
          <p:nvPr>
            <p:custDataLst>
              <p:tags r:id="rId8"/>
            </p:custDataLst>
          </p:nvPr>
        </p:nvSpPr>
        <p:spPr>
          <a:xfrm>
            <a:off x="8514380" y="2844225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活性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 title=""/>
          <p:cNvSpPr/>
          <p:nvPr>
            <p:custDataLst>
              <p:tags r:id="rId9"/>
            </p:custDataLst>
          </p:nvPr>
        </p:nvSpPr>
        <p:spPr>
          <a:xfrm>
            <a:off x="5797681" y="50982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 title=""/>
          <p:cNvSpPr/>
          <p:nvPr>
            <p:custDataLst>
              <p:tags r:id="rId10"/>
            </p:custDataLst>
          </p:nvPr>
        </p:nvSpPr>
        <p:spPr>
          <a:xfrm>
            <a:off x="9302729" y="4557608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活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79814"/>
            <a:ext cx="1890261" cy="523220"/>
          </a:xfrm>
          <a:prstGeom prst="rect">
            <a:avLst/>
          </a:prstGeom>
          <a:solidFill>
            <a:srgbClr val="F8E2DE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 eaLnBrk="0" hangingPunct="0"/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内部因素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4" title="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11650" y="25580"/>
            <a:ext cx="4066126" cy="584775"/>
          </a:xfrm>
          <a:prstGeom prst="rect">
            <a:avLst/>
          </a:prstGeom>
          <a:noFill/>
          <a:ln w="38100">
            <a:solidFill>
              <a:srgbClr val="00B050"/>
            </a:solidFill>
            <a:prstDash val="lgDashDot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/>
                <a:ea typeface="宋体" panose="02010600030101010101" pitchFamily="2" charset="-122"/>
                <a:cs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）植物叶面积指数</a:t>
            </a:r>
            <a:endParaRPr lang="zh-CN" altLang="en-US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title="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8182" y="832913"/>
            <a:ext cx="8876581" cy="6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 title=""/>
          <p:cNvSpPr/>
          <p:nvPr>
            <p:custDataLst>
              <p:tags r:id="rId8"/>
            </p:custDataLst>
          </p:nvPr>
        </p:nvSpPr>
        <p:spPr>
          <a:xfrm>
            <a:off x="7933420" y="270191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不再增加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 title=""/>
          <p:cNvSpPr/>
          <p:nvPr>
            <p:custDataLst>
              <p:tags r:id="rId9"/>
            </p:custDataLst>
          </p:nvPr>
        </p:nvSpPr>
        <p:spPr>
          <a:xfrm>
            <a:off x="5403324" y="561949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zh-CN" altLang="zh-CN" sz="3200" b="1" kern="1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合理密植</a:t>
            </a:r>
            <a:endParaRPr lang="zh-CN" altLang="zh-CN" sz="3200" b="1" kern="1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光合作用与细胞呼吸的综合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" y="931862"/>
            <a:ext cx="2810105" cy="584775"/>
          </a:xfrm>
          <a:custGeom>
            <a:gdLst>
              <a:gd name="connsiteX0" fmla="*/ 0 w 2810105"/>
              <a:gd name="connsiteY0" fmla="*/ 0 h 584775"/>
              <a:gd name="connsiteX1" fmla="*/ 533920 w 2810105"/>
              <a:gd name="connsiteY1" fmla="*/ 0 h 584775"/>
              <a:gd name="connsiteX2" fmla="*/ 1124042 w 2810105"/>
              <a:gd name="connsiteY2" fmla="*/ 0 h 584775"/>
              <a:gd name="connsiteX3" fmla="*/ 1742265 w 2810105"/>
              <a:gd name="connsiteY3" fmla="*/ 0 h 584775"/>
              <a:gd name="connsiteX4" fmla="*/ 2276185 w 2810105"/>
              <a:gd name="connsiteY4" fmla="*/ 0 h 584775"/>
              <a:gd name="connsiteX5" fmla="*/ 2810105 w 2810105"/>
              <a:gd name="connsiteY5" fmla="*/ 0 h 584775"/>
              <a:gd name="connsiteX6" fmla="*/ 2810105 w 2810105"/>
              <a:gd name="connsiteY6" fmla="*/ 584775 h 584775"/>
              <a:gd name="connsiteX7" fmla="*/ 2191882 w 2810105"/>
              <a:gd name="connsiteY7" fmla="*/ 584775 h 584775"/>
              <a:gd name="connsiteX8" fmla="*/ 1573659 w 2810105"/>
              <a:gd name="connsiteY8" fmla="*/ 584775 h 584775"/>
              <a:gd name="connsiteX9" fmla="*/ 1067840 w 2810105"/>
              <a:gd name="connsiteY9" fmla="*/ 584775 h 584775"/>
              <a:gd name="connsiteX10" fmla="*/ 562021 w 2810105"/>
              <a:gd name="connsiteY10" fmla="*/ 584775 h 584775"/>
              <a:gd name="connsiteX11" fmla="*/ 0 w 2810105"/>
              <a:gd name="connsiteY11" fmla="*/ 584775 h 584775"/>
              <a:gd name="connsiteX12" fmla="*/ 0 w 2810105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0105" h="584775" extrusionOk="0">
                <a:moveTo>
                  <a:pt x="0" y="0"/>
                </a:moveTo>
                <a:cubicBezTo>
                  <a:pt x="266672" y="-58135"/>
                  <a:pt x="326065" y="26626"/>
                  <a:pt x="533920" y="0"/>
                </a:cubicBezTo>
                <a:cubicBezTo>
                  <a:pt x="741775" y="-26626"/>
                  <a:pt x="986299" y="32807"/>
                  <a:pt x="1124042" y="0"/>
                </a:cubicBezTo>
                <a:cubicBezTo>
                  <a:pt x="1261785" y="-32807"/>
                  <a:pt x="1514600" y="11904"/>
                  <a:pt x="1742265" y="0"/>
                </a:cubicBezTo>
                <a:cubicBezTo>
                  <a:pt x="1969930" y="-11904"/>
                  <a:pt x="2044420" y="13873"/>
                  <a:pt x="2276185" y="0"/>
                </a:cubicBezTo>
                <a:cubicBezTo>
                  <a:pt x="2507950" y="-13873"/>
                  <a:pt x="2620903" y="35351"/>
                  <a:pt x="2810105" y="0"/>
                </a:cubicBezTo>
                <a:cubicBezTo>
                  <a:pt x="2876975" y="267246"/>
                  <a:pt x="2794040" y="325058"/>
                  <a:pt x="2810105" y="584775"/>
                </a:cubicBezTo>
                <a:cubicBezTo>
                  <a:pt x="2642972" y="635789"/>
                  <a:pt x="2406053" y="580375"/>
                  <a:pt x="2191882" y="584775"/>
                </a:cubicBezTo>
                <a:cubicBezTo>
                  <a:pt x="1977711" y="589175"/>
                  <a:pt x="1736785" y="524054"/>
                  <a:pt x="1573659" y="584775"/>
                </a:cubicBezTo>
                <a:cubicBezTo>
                  <a:pt x="1410533" y="645496"/>
                  <a:pt x="1314090" y="574843"/>
                  <a:pt x="1067840" y="584775"/>
                </a:cubicBezTo>
                <a:cubicBezTo>
                  <a:pt x="821590" y="594707"/>
                  <a:pt x="772956" y="537248"/>
                  <a:pt x="562021" y="584775"/>
                </a:cubicBezTo>
                <a:cubicBezTo>
                  <a:pt x="351086" y="632302"/>
                  <a:pt x="194817" y="552131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一、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过程图解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60" name="Picture 2" title="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90" y="1804670"/>
            <a:ext cx="12046585" cy="430022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" name="文本框 2" title=""/>
          <p:cNvSpPr txBox="1"/>
          <p:nvPr>
            <p:custDataLst>
              <p:tags r:id="rId11"/>
            </p:custDataLst>
          </p:nvPr>
        </p:nvSpPr>
        <p:spPr>
          <a:xfrm>
            <a:off x="2417445" y="4575810"/>
            <a:ext cx="166751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lvl="0" algn="l">
              <a:buClrTx/>
              <a:buSzTx/>
            </a:pPr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sym typeface="+mn-ea"/>
              </a:rPr>
              <a:t>  ④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12"/>
            </p:custDataLst>
          </p:nvPr>
        </p:nvSpPr>
        <p:spPr>
          <a:xfrm>
            <a:off x="4427855" y="4762500"/>
            <a:ext cx="73469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lvl="0" algn="l">
              <a:buClrTx/>
              <a:buSzTx/>
            </a:pPr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sym typeface="+mn-ea"/>
              </a:rPr>
              <a:t>⑤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3"/>
            </p:custDataLst>
          </p:nvPr>
        </p:nvSpPr>
        <p:spPr>
          <a:xfrm>
            <a:off x="5398770" y="3388995"/>
            <a:ext cx="686435" cy="5187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⑥</a:t>
            </a:r>
            <a:endParaRPr lang="zh-CN" altLang="en-US" sz="36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2776"/>
            <a:ext cx="7571676" cy="583565"/>
          </a:xfrm>
          <a:custGeom>
            <a:gdLst>
              <a:gd name="connsiteX0" fmla="*/ 0 w 7571676"/>
              <a:gd name="connsiteY0" fmla="*/ 0 h 584775"/>
              <a:gd name="connsiteX1" fmla="*/ 506720 w 7571676"/>
              <a:gd name="connsiteY1" fmla="*/ 0 h 584775"/>
              <a:gd name="connsiteX2" fmla="*/ 1164873 w 7571676"/>
              <a:gd name="connsiteY2" fmla="*/ 0 h 584775"/>
              <a:gd name="connsiteX3" fmla="*/ 1898743 w 7571676"/>
              <a:gd name="connsiteY3" fmla="*/ 0 h 584775"/>
              <a:gd name="connsiteX4" fmla="*/ 2405463 w 7571676"/>
              <a:gd name="connsiteY4" fmla="*/ 0 h 584775"/>
              <a:gd name="connsiteX5" fmla="*/ 2760750 w 7571676"/>
              <a:gd name="connsiteY5" fmla="*/ 0 h 584775"/>
              <a:gd name="connsiteX6" fmla="*/ 3116036 w 7571676"/>
              <a:gd name="connsiteY6" fmla="*/ 0 h 584775"/>
              <a:gd name="connsiteX7" fmla="*/ 3849906 w 7571676"/>
              <a:gd name="connsiteY7" fmla="*/ 0 h 584775"/>
              <a:gd name="connsiteX8" fmla="*/ 4280909 w 7571676"/>
              <a:gd name="connsiteY8" fmla="*/ 0 h 584775"/>
              <a:gd name="connsiteX9" fmla="*/ 4863346 w 7571676"/>
              <a:gd name="connsiteY9" fmla="*/ 0 h 584775"/>
              <a:gd name="connsiteX10" fmla="*/ 5597216 w 7571676"/>
              <a:gd name="connsiteY10" fmla="*/ 0 h 584775"/>
              <a:gd name="connsiteX11" fmla="*/ 5952502 w 7571676"/>
              <a:gd name="connsiteY11" fmla="*/ 0 h 584775"/>
              <a:gd name="connsiteX12" fmla="*/ 6610656 w 7571676"/>
              <a:gd name="connsiteY12" fmla="*/ 0 h 584775"/>
              <a:gd name="connsiteX13" fmla="*/ 7571676 w 7571676"/>
              <a:gd name="connsiteY13" fmla="*/ 0 h 584775"/>
              <a:gd name="connsiteX14" fmla="*/ 7571676 w 7571676"/>
              <a:gd name="connsiteY14" fmla="*/ 584775 h 584775"/>
              <a:gd name="connsiteX15" fmla="*/ 6913523 w 7571676"/>
              <a:gd name="connsiteY15" fmla="*/ 584775 h 584775"/>
              <a:gd name="connsiteX16" fmla="*/ 6482520 w 7571676"/>
              <a:gd name="connsiteY16" fmla="*/ 584775 h 584775"/>
              <a:gd name="connsiteX17" fmla="*/ 6127233 w 7571676"/>
              <a:gd name="connsiteY17" fmla="*/ 584775 h 584775"/>
              <a:gd name="connsiteX18" fmla="*/ 5393363 w 7571676"/>
              <a:gd name="connsiteY18" fmla="*/ 584775 h 584775"/>
              <a:gd name="connsiteX19" fmla="*/ 5038077 w 7571676"/>
              <a:gd name="connsiteY19" fmla="*/ 584775 h 584775"/>
              <a:gd name="connsiteX20" fmla="*/ 4304207 w 7571676"/>
              <a:gd name="connsiteY20" fmla="*/ 584775 h 584775"/>
              <a:gd name="connsiteX21" fmla="*/ 3721770 w 7571676"/>
              <a:gd name="connsiteY21" fmla="*/ 584775 h 584775"/>
              <a:gd name="connsiteX22" fmla="*/ 3063617 w 7571676"/>
              <a:gd name="connsiteY22" fmla="*/ 584775 h 584775"/>
              <a:gd name="connsiteX23" fmla="*/ 2329746 w 7571676"/>
              <a:gd name="connsiteY23" fmla="*/ 584775 h 584775"/>
              <a:gd name="connsiteX24" fmla="*/ 1671593 w 7571676"/>
              <a:gd name="connsiteY24" fmla="*/ 584775 h 584775"/>
              <a:gd name="connsiteX25" fmla="*/ 937723 w 7571676"/>
              <a:gd name="connsiteY25" fmla="*/ 584775 h 584775"/>
              <a:gd name="connsiteX26" fmla="*/ 0 w 7571676"/>
              <a:gd name="connsiteY26" fmla="*/ 584775 h 584775"/>
              <a:gd name="connsiteX27" fmla="*/ 0 w 7571676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71676" h="584775" extrusionOk="0">
                <a:moveTo>
                  <a:pt x="0" y="0"/>
                </a:moveTo>
                <a:cubicBezTo>
                  <a:pt x="105684" y="-36727"/>
                  <a:pt x="262321" y="44271"/>
                  <a:pt x="506720" y="0"/>
                </a:cubicBezTo>
                <a:cubicBezTo>
                  <a:pt x="751119" y="-44271"/>
                  <a:pt x="925037" y="1921"/>
                  <a:pt x="1164873" y="0"/>
                </a:cubicBezTo>
                <a:cubicBezTo>
                  <a:pt x="1404709" y="-1921"/>
                  <a:pt x="1553046" y="38222"/>
                  <a:pt x="1898743" y="0"/>
                </a:cubicBezTo>
                <a:cubicBezTo>
                  <a:pt x="2244440" y="-38222"/>
                  <a:pt x="2282739" y="35012"/>
                  <a:pt x="2405463" y="0"/>
                </a:cubicBezTo>
                <a:cubicBezTo>
                  <a:pt x="2528187" y="-35012"/>
                  <a:pt x="2587374" y="16531"/>
                  <a:pt x="2760750" y="0"/>
                </a:cubicBezTo>
                <a:cubicBezTo>
                  <a:pt x="2934126" y="-16531"/>
                  <a:pt x="3025822" y="42005"/>
                  <a:pt x="3116036" y="0"/>
                </a:cubicBezTo>
                <a:cubicBezTo>
                  <a:pt x="3206250" y="-42005"/>
                  <a:pt x="3484107" y="71455"/>
                  <a:pt x="3849906" y="0"/>
                </a:cubicBezTo>
                <a:cubicBezTo>
                  <a:pt x="4215705" y="-71455"/>
                  <a:pt x="4127283" y="11835"/>
                  <a:pt x="4280909" y="0"/>
                </a:cubicBezTo>
                <a:cubicBezTo>
                  <a:pt x="4434535" y="-11835"/>
                  <a:pt x="4737862" y="48680"/>
                  <a:pt x="4863346" y="0"/>
                </a:cubicBezTo>
                <a:cubicBezTo>
                  <a:pt x="4988830" y="-48680"/>
                  <a:pt x="5264374" y="6947"/>
                  <a:pt x="5597216" y="0"/>
                </a:cubicBezTo>
                <a:cubicBezTo>
                  <a:pt x="5930058" y="-6947"/>
                  <a:pt x="5861867" y="13781"/>
                  <a:pt x="5952502" y="0"/>
                </a:cubicBezTo>
                <a:cubicBezTo>
                  <a:pt x="6043137" y="-13781"/>
                  <a:pt x="6333863" y="7535"/>
                  <a:pt x="6610656" y="0"/>
                </a:cubicBezTo>
                <a:cubicBezTo>
                  <a:pt x="6887449" y="-7535"/>
                  <a:pt x="7243347" y="104678"/>
                  <a:pt x="7571676" y="0"/>
                </a:cubicBezTo>
                <a:cubicBezTo>
                  <a:pt x="7601834" y="158316"/>
                  <a:pt x="7508015" y="462155"/>
                  <a:pt x="7571676" y="584775"/>
                </a:cubicBezTo>
                <a:cubicBezTo>
                  <a:pt x="7333531" y="600835"/>
                  <a:pt x="7107028" y="557160"/>
                  <a:pt x="6913523" y="584775"/>
                </a:cubicBezTo>
                <a:cubicBezTo>
                  <a:pt x="6720018" y="612390"/>
                  <a:pt x="6584375" y="545224"/>
                  <a:pt x="6482520" y="584775"/>
                </a:cubicBezTo>
                <a:cubicBezTo>
                  <a:pt x="6380665" y="624326"/>
                  <a:pt x="6224602" y="574855"/>
                  <a:pt x="6127233" y="584775"/>
                </a:cubicBezTo>
                <a:cubicBezTo>
                  <a:pt x="6029864" y="594695"/>
                  <a:pt x="5612644" y="555610"/>
                  <a:pt x="5393363" y="584775"/>
                </a:cubicBezTo>
                <a:cubicBezTo>
                  <a:pt x="5174082" y="613940"/>
                  <a:pt x="5141707" y="566601"/>
                  <a:pt x="5038077" y="584775"/>
                </a:cubicBezTo>
                <a:cubicBezTo>
                  <a:pt x="4934447" y="602949"/>
                  <a:pt x="4467543" y="528306"/>
                  <a:pt x="4304207" y="584775"/>
                </a:cubicBezTo>
                <a:cubicBezTo>
                  <a:pt x="4140871" y="641244"/>
                  <a:pt x="3910867" y="562526"/>
                  <a:pt x="3721770" y="584775"/>
                </a:cubicBezTo>
                <a:cubicBezTo>
                  <a:pt x="3532673" y="607024"/>
                  <a:pt x="3249540" y="509578"/>
                  <a:pt x="3063617" y="584775"/>
                </a:cubicBezTo>
                <a:cubicBezTo>
                  <a:pt x="2877694" y="659972"/>
                  <a:pt x="2671265" y="555756"/>
                  <a:pt x="2329746" y="584775"/>
                </a:cubicBezTo>
                <a:cubicBezTo>
                  <a:pt x="1988227" y="613794"/>
                  <a:pt x="1854681" y="576209"/>
                  <a:pt x="1671593" y="584775"/>
                </a:cubicBezTo>
                <a:cubicBezTo>
                  <a:pt x="1488505" y="593341"/>
                  <a:pt x="1135860" y="569171"/>
                  <a:pt x="937723" y="584775"/>
                </a:cubicBezTo>
                <a:cubicBezTo>
                  <a:pt x="739586" y="600379"/>
                  <a:pt x="395071" y="535647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</a:t>
            </a:r>
            <a:r>
              <a:rPr lang="zh-CN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光合作用与细胞呼吸能量转化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1484" t="24045"/>
          <a:stretch>
            <a:fillRect/>
          </a:stretch>
        </p:blipFill>
        <p:spPr>
          <a:xfrm>
            <a:off x="516255" y="958215"/>
            <a:ext cx="11229975" cy="5683250"/>
          </a:xfrm>
          <a:prstGeom prst="rect">
            <a:avLst/>
          </a:prstGeom>
        </p:spPr>
      </p:pic>
      <p:sp>
        <p:nvSpPr>
          <p:cNvPr id="3" name="文本框 2" title=""/>
          <p:cNvSpPr txBox="1"/>
          <p:nvPr>
            <p:custDataLst>
              <p:tags r:id="rId7"/>
            </p:custDataLst>
          </p:nvPr>
        </p:nvSpPr>
        <p:spPr>
          <a:xfrm>
            <a:off x="2835275" y="1645285"/>
            <a:ext cx="145669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cxnSp>
        <p:nvCxnSpPr>
          <p:cNvPr id="4" name="直接箭头连接符 3" title=""/>
          <p:cNvCxnSpPr>
            <a:stCxn id="3" idx="1"/>
            <a:endCxn id="3" idx="3"/>
          </p:cNvCxnSpPr>
          <p:nvPr>
            <p:custDataLst>
              <p:tags r:id="rId8"/>
            </p:custDataLst>
          </p:nvPr>
        </p:nvCxnSpPr>
        <p:spPr>
          <a:xfrm>
            <a:off x="2835275" y="1829435"/>
            <a:ext cx="145669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光合作用与细胞呼吸的综合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" y="931862"/>
            <a:ext cx="5018312" cy="584775"/>
          </a:xfrm>
          <a:custGeom>
            <a:gdLst>
              <a:gd name="connsiteX0" fmla="*/ 0 w 5018312"/>
              <a:gd name="connsiteY0" fmla="*/ 0 h 584775"/>
              <a:gd name="connsiteX1" fmla="*/ 507407 w 5018312"/>
              <a:gd name="connsiteY1" fmla="*/ 0 h 584775"/>
              <a:gd name="connsiteX2" fmla="*/ 1115180 w 5018312"/>
              <a:gd name="connsiteY2" fmla="*/ 0 h 584775"/>
              <a:gd name="connsiteX3" fmla="*/ 1773137 w 5018312"/>
              <a:gd name="connsiteY3" fmla="*/ 0 h 584775"/>
              <a:gd name="connsiteX4" fmla="*/ 2280544 w 5018312"/>
              <a:gd name="connsiteY4" fmla="*/ 0 h 584775"/>
              <a:gd name="connsiteX5" fmla="*/ 2687585 w 5018312"/>
              <a:gd name="connsiteY5" fmla="*/ 0 h 584775"/>
              <a:gd name="connsiteX6" fmla="*/ 3094626 w 5018312"/>
              <a:gd name="connsiteY6" fmla="*/ 0 h 584775"/>
              <a:gd name="connsiteX7" fmla="*/ 3752582 w 5018312"/>
              <a:gd name="connsiteY7" fmla="*/ 0 h 584775"/>
              <a:gd name="connsiteX8" fmla="*/ 4209806 w 5018312"/>
              <a:gd name="connsiteY8" fmla="*/ 0 h 584775"/>
              <a:gd name="connsiteX9" fmla="*/ 5018312 w 5018312"/>
              <a:gd name="connsiteY9" fmla="*/ 0 h 584775"/>
              <a:gd name="connsiteX10" fmla="*/ 5018312 w 5018312"/>
              <a:gd name="connsiteY10" fmla="*/ 584775 h 584775"/>
              <a:gd name="connsiteX11" fmla="*/ 4510905 w 5018312"/>
              <a:gd name="connsiteY11" fmla="*/ 584775 h 584775"/>
              <a:gd name="connsiteX12" fmla="*/ 3953315 w 5018312"/>
              <a:gd name="connsiteY12" fmla="*/ 584775 h 584775"/>
              <a:gd name="connsiteX13" fmla="*/ 3445908 w 5018312"/>
              <a:gd name="connsiteY13" fmla="*/ 584775 h 584775"/>
              <a:gd name="connsiteX14" fmla="*/ 2988684 w 5018312"/>
              <a:gd name="connsiteY14" fmla="*/ 584775 h 584775"/>
              <a:gd name="connsiteX15" fmla="*/ 2431093 w 5018312"/>
              <a:gd name="connsiteY15" fmla="*/ 584775 h 584775"/>
              <a:gd name="connsiteX16" fmla="*/ 1973869 w 5018312"/>
              <a:gd name="connsiteY16" fmla="*/ 584775 h 584775"/>
              <a:gd name="connsiteX17" fmla="*/ 1566829 w 5018312"/>
              <a:gd name="connsiteY17" fmla="*/ 584775 h 584775"/>
              <a:gd name="connsiteX18" fmla="*/ 908872 w 5018312"/>
              <a:gd name="connsiteY18" fmla="*/ 584775 h 584775"/>
              <a:gd name="connsiteX19" fmla="*/ 501831 w 5018312"/>
              <a:gd name="connsiteY19" fmla="*/ 584775 h 584775"/>
              <a:gd name="connsiteX20" fmla="*/ 0 w 5018312"/>
              <a:gd name="connsiteY20" fmla="*/ 584775 h 584775"/>
              <a:gd name="connsiteX21" fmla="*/ 0 w 5018312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18312" h="584775" extrusionOk="0">
                <a:moveTo>
                  <a:pt x="0" y="0"/>
                </a:moveTo>
                <a:cubicBezTo>
                  <a:pt x="216982" y="-5062"/>
                  <a:pt x="286693" y="1556"/>
                  <a:pt x="507407" y="0"/>
                </a:cubicBezTo>
                <a:cubicBezTo>
                  <a:pt x="728121" y="-1556"/>
                  <a:pt x="812944" y="36500"/>
                  <a:pt x="1115180" y="0"/>
                </a:cubicBezTo>
                <a:cubicBezTo>
                  <a:pt x="1417416" y="-36500"/>
                  <a:pt x="1493312" y="39049"/>
                  <a:pt x="1773137" y="0"/>
                </a:cubicBezTo>
                <a:cubicBezTo>
                  <a:pt x="2052962" y="-39049"/>
                  <a:pt x="2171918" y="60673"/>
                  <a:pt x="2280544" y="0"/>
                </a:cubicBezTo>
                <a:cubicBezTo>
                  <a:pt x="2389170" y="-60673"/>
                  <a:pt x="2524258" y="996"/>
                  <a:pt x="2687585" y="0"/>
                </a:cubicBezTo>
                <a:cubicBezTo>
                  <a:pt x="2850912" y="-996"/>
                  <a:pt x="2914954" y="6117"/>
                  <a:pt x="3094626" y="0"/>
                </a:cubicBezTo>
                <a:cubicBezTo>
                  <a:pt x="3274298" y="-6117"/>
                  <a:pt x="3619572" y="46734"/>
                  <a:pt x="3752582" y="0"/>
                </a:cubicBezTo>
                <a:cubicBezTo>
                  <a:pt x="3885592" y="-46734"/>
                  <a:pt x="4080720" y="53782"/>
                  <a:pt x="4209806" y="0"/>
                </a:cubicBezTo>
                <a:cubicBezTo>
                  <a:pt x="4338892" y="-53782"/>
                  <a:pt x="4690184" y="81831"/>
                  <a:pt x="5018312" y="0"/>
                </a:cubicBezTo>
                <a:cubicBezTo>
                  <a:pt x="5078285" y="157020"/>
                  <a:pt x="4974373" y="349692"/>
                  <a:pt x="5018312" y="584775"/>
                </a:cubicBezTo>
                <a:cubicBezTo>
                  <a:pt x="4909075" y="633056"/>
                  <a:pt x="4730371" y="535197"/>
                  <a:pt x="4510905" y="584775"/>
                </a:cubicBezTo>
                <a:cubicBezTo>
                  <a:pt x="4291439" y="634353"/>
                  <a:pt x="4128734" y="546099"/>
                  <a:pt x="3953315" y="584775"/>
                </a:cubicBezTo>
                <a:cubicBezTo>
                  <a:pt x="3777896" y="623451"/>
                  <a:pt x="3682827" y="563193"/>
                  <a:pt x="3445908" y="584775"/>
                </a:cubicBezTo>
                <a:cubicBezTo>
                  <a:pt x="3208989" y="606357"/>
                  <a:pt x="3192517" y="533342"/>
                  <a:pt x="2988684" y="584775"/>
                </a:cubicBezTo>
                <a:cubicBezTo>
                  <a:pt x="2784851" y="636208"/>
                  <a:pt x="2681818" y="581656"/>
                  <a:pt x="2431093" y="584775"/>
                </a:cubicBezTo>
                <a:cubicBezTo>
                  <a:pt x="2180368" y="587894"/>
                  <a:pt x="2158757" y="531943"/>
                  <a:pt x="1973869" y="584775"/>
                </a:cubicBezTo>
                <a:cubicBezTo>
                  <a:pt x="1788981" y="637607"/>
                  <a:pt x="1679916" y="552789"/>
                  <a:pt x="1566829" y="584775"/>
                </a:cubicBezTo>
                <a:cubicBezTo>
                  <a:pt x="1453742" y="616761"/>
                  <a:pt x="1212523" y="520730"/>
                  <a:pt x="908872" y="584775"/>
                </a:cubicBezTo>
                <a:cubicBezTo>
                  <a:pt x="605221" y="648820"/>
                  <a:pt x="678732" y="558284"/>
                  <a:pt x="501831" y="584775"/>
                </a:cubicBezTo>
                <a:cubicBezTo>
                  <a:pt x="324930" y="611266"/>
                  <a:pt x="190062" y="573730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三、光合速率与植物生长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title="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6500899" y="160338"/>
            <a:ext cx="5519944" cy="385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 title=""/>
          <p:cNvSpPr txBox="1"/>
          <p:nvPr>
            <p:custDataLst>
              <p:tags r:id="rId12"/>
            </p:custDataLst>
          </p:nvPr>
        </p:nvSpPr>
        <p:spPr>
          <a:xfrm>
            <a:off x="39280" y="4742768"/>
            <a:ext cx="12113440" cy="1954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en-US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</a:t>
            </a: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当净光合速率＞</a:t>
            </a:r>
            <a:r>
              <a:rPr lang="en-US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时，植物因积累有机物而生长。</a:t>
            </a:r>
            <a:endParaRPr lang="zh-CN" altLang="zh-CN" sz="2800" b="1" kern="1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②当净光合速率＝</a:t>
            </a:r>
            <a:r>
              <a:rPr lang="en-US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时，植物不能生长。</a:t>
            </a:r>
            <a:endParaRPr lang="zh-CN" altLang="zh-CN" sz="2800" b="1" kern="1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2800" b="1" kern="100">
                <a:solidFill>
                  <a:srgbClr val="080808"/>
                </a:solidFill>
                <a:latin typeface="Calibri"/>
                <a:cs typeface="微软雅黑" panose="020b0503020204020204" pitchFamily="34" charset="-122"/>
                <a:sym typeface="+mn-ea"/>
              </a:rPr>
              <a:t>③</a:t>
            </a: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当净光合速率＜</a:t>
            </a:r>
            <a:r>
              <a:rPr lang="en-US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800" b="1" kern="10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时，植物不能生长，长时间处于此种状态，植物将死亡。</a:t>
            </a:r>
            <a:endParaRPr lang="zh-CN" altLang="zh-CN" sz="2800" b="1" kern="10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 title=""/>
          <p:cNvSpPr/>
          <p:nvPr>
            <p:custDataLst>
              <p:tags r:id="rId13"/>
            </p:custDataLst>
          </p:nvPr>
        </p:nvSpPr>
        <p:spPr>
          <a:xfrm>
            <a:off x="29625" y="1580416"/>
            <a:ext cx="6753139" cy="299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当光照强度为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kern="100" baseline="-2500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吸收值为负值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，该值绝对值代表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呼吸速率，该曲线代表净光合速率；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当光照强度为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吸收值为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，该曲线代表真正光合速率。</a:t>
            </a:r>
            <a:endParaRPr lang="zh-CN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光合作用与细胞呼吸的综合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" y="931862"/>
            <a:ext cx="7731887" cy="584775"/>
          </a:xfrm>
          <a:custGeom>
            <a:gdLst>
              <a:gd name="connsiteX0" fmla="*/ 0 w 7731887"/>
              <a:gd name="connsiteY0" fmla="*/ 0 h 584775"/>
              <a:gd name="connsiteX1" fmla="*/ 517442 w 7731887"/>
              <a:gd name="connsiteY1" fmla="*/ 0 h 584775"/>
              <a:gd name="connsiteX2" fmla="*/ 1189521 w 7731887"/>
              <a:gd name="connsiteY2" fmla="*/ 0 h 584775"/>
              <a:gd name="connsiteX3" fmla="*/ 1938919 w 7731887"/>
              <a:gd name="connsiteY3" fmla="*/ 0 h 584775"/>
              <a:gd name="connsiteX4" fmla="*/ 2456361 w 7731887"/>
              <a:gd name="connsiteY4" fmla="*/ 0 h 584775"/>
              <a:gd name="connsiteX5" fmla="*/ 2819165 w 7731887"/>
              <a:gd name="connsiteY5" fmla="*/ 0 h 584775"/>
              <a:gd name="connsiteX6" fmla="*/ 3181969 w 7731887"/>
              <a:gd name="connsiteY6" fmla="*/ 0 h 584775"/>
              <a:gd name="connsiteX7" fmla="*/ 3931367 w 7731887"/>
              <a:gd name="connsiteY7" fmla="*/ 0 h 584775"/>
              <a:gd name="connsiteX8" fmla="*/ 4371490 w 7731887"/>
              <a:gd name="connsiteY8" fmla="*/ 0 h 584775"/>
              <a:gd name="connsiteX9" fmla="*/ 4966250 w 7731887"/>
              <a:gd name="connsiteY9" fmla="*/ 0 h 584775"/>
              <a:gd name="connsiteX10" fmla="*/ 5715649 w 7731887"/>
              <a:gd name="connsiteY10" fmla="*/ 0 h 584775"/>
              <a:gd name="connsiteX11" fmla="*/ 6078453 w 7731887"/>
              <a:gd name="connsiteY11" fmla="*/ 0 h 584775"/>
              <a:gd name="connsiteX12" fmla="*/ 6750532 w 7731887"/>
              <a:gd name="connsiteY12" fmla="*/ 0 h 584775"/>
              <a:gd name="connsiteX13" fmla="*/ 7731887 w 7731887"/>
              <a:gd name="connsiteY13" fmla="*/ 0 h 584775"/>
              <a:gd name="connsiteX14" fmla="*/ 7731887 w 7731887"/>
              <a:gd name="connsiteY14" fmla="*/ 584775 h 584775"/>
              <a:gd name="connsiteX15" fmla="*/ 7059808 w 7731887"/>
              <a:gd name="connsiteY15" fmla="*/ 584775 h 584775"/>
              <a:gd name="connsiteX16" fmla="*/ 6619685 w 7731887"/>
              <a:gd name="connsiteY16" fmla="*/ 584775 h 584775"/>
              <a:gd name="connsiteX17" fmla="*/ 6256881 w 7731887"/>
              <a:gd name="connsiteY17" fmla="*/ 584775 h 584775"/>
              <a:gd name="connsiteX18" fmla="*/ 5507483 w 7731887"/>
              <a:gd name="connsiteY18" fmla="*/ 584775 h 584775"/>
              <a:gd name="connsiteX19" fmla="*/ 5144679 w 7731887"/>
              <a:gd name="connsiteY19" fmla="*/ 584775 h 584775"/>
              <a:gd name="connsiteX20" fmla="*/ 4395280 w 7731887"/>
              <a:gd name="connsiteY20" fmla="*/ 584775 h 584775"/>
              <a:gd name="connsiteX21" fmla="*/ 3800520 w 7731887"/>
              <a:gd name="connsiteY21" fmla="*/ 584775 h 584775"/>
              <a:gd name="connsiteX22" fmla="*/ 3128440 w 7731887"/>
              <a:gd name="connsiteY22" fmla="*/ 584775 h 584775"/>
              <a:gd name="connsiteX23" fmla="*/ 2379042 w 7731887"/>
              <a:gd name="connsiteY23" fmla="*/ 584775 h 584775"/>
              <a:gd name="connsiteX24" fmla="*/ 1706963 w 7731887"/>
              <a:gd name="connsiteY24" fmla="*/ 584775 h 584775"/>
              <a:gd name="connsiteX25" fmla="*/ 957564 w 7731887"/>
              <a:gd name="connsiteY25" fmla="*/ 584775 h 584775"/>
              <a:gd name="connsiteX26" fmla="*/ 0 w 7731887"/>
              <a:gd name="connsiteY26" fmla="*/ 584775 h 584775"/>
              <a:gd name="connsiteX27" fmla="*/ 0 w 7731887"/>
              <a:gd name="connsiteY27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731886" h="584775" extrusionOk="0">
                <a:moveTo>
                  <a:pt x="0" y="0"/>
                </a:moveTo>
                <a:cubicBezTo>
                  <a:pt x="256653" y="-25746"/>
                  <a:pt x="284994" y="23051"/>
                  <a:pt x="517442" y="0"/>
                </a:cubicBezTo>
                <a:cubicBezTo>
                  <a:pt x="749890" y="-23051"/>
                  <a:pt x="870139" y="36204"/>
                  <a:pt x="1189521" y="0"/>
                </a:cubicBezTo>
                <a:cubicBezTo>
                  <a:pt x="1508903" y="-36204"/>
                  <a:pt x="1706608" y="31161"/>
                  <a:pt x="1938919" y="0"/>
                </a:cubicBezTo>
                <a:cubicBezTo>
                  <a:pt x="2171230" y="-31161"/>
                  <a:pt x="2270334" y="19843"/>
                  <a:pt x="2456361" y="0"/>
                </a:cubicBezTo>
                <a:cubicBezTo>
                  <a:pt x="2642388" y="-19843"/>
                  <a:pt x="2702703" y="21406"/>
                  <a:pt x="2819165" y="0"/>
                </a:cubicBezTo>
                <a:cubicBezTo>
                  <a:pt x="2935627" y="-21406"/>
                  <a:pt x="3071723" y="17178"/>
                  <a:pt x="3181969" y="0"/>
                </a:cubicBezTo>
                <a:cubicBezTo>
                  <a:pt x="3292215" y="-17178"/>
                  <a:pt x="3684334" y="13880"/>
                  <a:pt x="3931367" y="0"/>
                </a:cubicBezTo>
                <a:cubicBezTo>
                  <a:pt x="4178400" y="-13880"/>
                  <a:pt x="4200944" y="18130"/>
                  <a:pt x="4371490" y="0"/>
                </a:cubicBezTo>
                <a:cubicBezTo>
                  <a:pt x="4542036" y="-18130"/>
                  <a:pt x="4834912" y="64880"/>
                  <a:pt x="4966250" y="0"/>
                </a:cubicBezTo>
                <a:cubicBezTo>
                  <a:pt x="5097588" y="-64880"/>
                  <a:pt x="5522383" y="73316"/>
                  <a:pt x="5715649" y="0"/>
                </a:cubicBezTo>
                <a:cubicBezTo>
                  <a:pt x="5908915" y="-73316"/>
                  <a:pt x="6001966" y="15437"/>
                  <a:pt x="6078453" y="0"/>
                </a:cubicBezTo>
                <a:cubicBezTo>
                  <a:pt x="6154940" y="-15437"/>
                  <a:pt x="6552155" y="76942"/>
                  <a:pt x="6750532" y="0"/>
                </a:cubicBezTo>
                <a:cubicBezTo>
                  <a:pt x="6948909" y="-76942"/>
                  <a:pt x="7276824" y="55251"/>
                  <a:pt x="7731887" y="0"/>
                </a:cubicBezTo>
                <a:cubicBezTo>
                  <a:pt x="7762045" y="158316"/>
                  <a:pt x="7668226" y="462155"/>
                  <a:pt x="7731887" y="584775"/>
                </a:cubicBezTo>
                <a:cubicBezTo>
                  <a:pt x="7474775" y="588487"/>
                  <a:pt x="7245757" y="556191"/>
                  <a:pt x="7059808" y="584775"/>
                </a:cubicBezTo>
                <a:cubicBezTo>
                  <a:pt x="6873859" y="613359"/>
                  <a:pt x="6824135" y="570200"/>
                  <a:pt x="6619685" y="584775"/>
                </a:cubicBezTo>
                <a:cubicBezTo>
                  <a:pt x="6415235" y="599350"/>
                  <a:pt x="6420947" y="573919"/>
                  <a:pt x="6256881" y="584775"/>
                </a:cubicBezTo>
                <a:cubicBezTo>
                  <a:pt x="6092815" y="595631"/>
                  <a:pt x="5760493" y="578809"/>
                  <a:pt x="5507483" y="584775"/>
                </a:cubicBezTo>
                <a:cubicBezTo>
                  <a:pt x="5254473" y="590741"/>
                  <a:pt x="5225310" y="542971"/>
                  <a:pt x="5144679" y="584775"/>
                </a:cubicBezTo>
                <a:cubicBezTo>
                  <a:pt x="5064048" y="626579"/>
                  <a:pt x="4584681" y="515849"/>
                  <a:pt x="4395280" y="584775"/>
                </a:cubicBezTo>
                <a:cubicBezTo>
                  <a:pt x="4205879" y="653701"/>
                  <a:pt x="4066583" y="547556"/>
                  <a:pt x="3800520" y="584775"/>
                </a:cubicBezTo>
                <a:cubicBezTo>
                  <a:pt x="3534457" y="621994"/>
                  <a:pt x="3284160" y="572859"/>
                  <a:pt x="3128440" y="584775"/>
                </a:cubicBezTo>
                <a:cubicBezTo>
                  <a:pt x="2972720" y="596691"/>
                  <a:pt x="2628090" y="508035"/>
                  <a:pt x="2379042" y="584775"/>
                </a:cubicBezTo>
                <a:cubicBezTo>
                  <a:pt x="2129994" y="661515"/>
                  <a:pt x="1946598" y="554659"/>
                  <a:pt x="1706963" y="584775"/>
                </a:cubicBezTo>
                <a:cubicBezTo>
                  <a:pt x="1467328" y="614891"/>
                  <a:pt x="1155955" y="555870"/>
                  <a:pt x="957564" y="584775"/>
                </a:cubicBezTo>
                <a:cubicBezTo>
                  <a:pt x="759173" y="613680"/>
                  <a:pt x="304518" y="566467"/>
                  <a:pt x="0" y="584775"/>
                </a:cubicBezTo>
                <a:cubicBezTo>
                  <a:pt x="-7429" y="381208"/>
                  <a:pt x="37262" y="177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四、</a:t>
            </a:r>
            <a:r>
              <a:rPr lang="zh-CN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光合作用与细胞呼吸的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关键点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移动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9"/>
            </p:custDataLst>
          </p:nvPr>
        </p:nvSpPr>
        <p:spPr>
          <a:xfrm>
            <a:off x="0" y="1658579"/>
            <a:ext cx="6711652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00000"/>
              </a:lnSpc>
              <a:spcAft>
                <a:spcPct val="0"/>
              </a:spcAft>
            </a:pP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曲线中补偿点和饱和点的移动规律</a:t>
            </a:r>
            <a:endParaRPr lang="zh-CN" altLang="en-US" sz="28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title="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7540" y="0"/>
            <a:ext cx="3934460" cy="296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 title=""/>
          <p:cNvSpPr/>
          <p:nvPr>
            <p:custDataLst>
              <p:tags r:id="rId12"/>
            </p:custDataLst>
          </p:nvPr>
        </p:nvSpPr>
        <p:spPr>
          <a:xfrm>
            <a:off x="0" y="2131060"/>
            <a:ext cx="8317230" cy="12725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或光</a:t>
            </a:r>
            <a:r>
              <a:rPr lang="en-US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补偿点（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饱和点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zh-CN" sz="3200" b="1" kern="10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的移动方向：</a:t>
            </a:r>
            <a:r>
              <a:rPr lang="zh-CN" altLang="zh-CN" sz="3200" b="1" kern="10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一般有左移、右移之分</a:t>
            </a:r>
            <a:endParaRPr lang="zh-CN" altLang="zh-CN" sz="3200" b="1" kern="100">
              <a:solidFill>
                <a:srgbClr val="7030A0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 title=""/>
          <p:cNvSpPr/>
          <p:nvPr>
            <p:custDataLst>
              <p:tags r:id="rId13"/>
            </p:custDataLst>
          </p:nvPr>
        </p:nvSpPr>
        <p:spPr>
          <a:xfrm>
            <a:off x="-55945" y="4457351"/>
            <a:ext cx="11956648" cy="127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呼吸速率基本不变，相关条件的改变使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光合速率下降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或光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补偿点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</a:t>
            </a:r>
            <a:r>
              <a:rPr lang="zh-CN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，反之</a:t>
            </a:r>
            <a:r>
              <a:rPr lang="zh-CN" altLang="zh-CN" sz="32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14"/>
            </p:custDataLst>
          </p:nvPr>
        </p:nvSpPr>
        <p:spPr>
          <a:xfrm>
            <a:off x="0" y="5585457"/>
            <a:ext cx="11900703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阴生植物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与阳生植物相比，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32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或光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补偿点（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）和饱和点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(C)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都应</a:t>
            </a:r>
            <a:r>
              <a:rPr lang="zh-CN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32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 title=""/>
          <p:cNvSpPr txBox="1"/>
          <p:nvPr>
            <p:custDataLst>
              <p:tags r:id="rId15"/>
            </p:custDataLst>
          </p:nvPr>
        </p:nvSpPr>
        <p:spPr>
          <a:xfrm>
            <a:off x="-55945" y="3297611"/>
            <a:ext cx="12303889" cy="1272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呼吸速率增加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，其他条件不变时，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2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或光</a:t>
            </a:r>
            <a:r>
              <a:rPr lang="en-US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补偿点</a:t>
            </a:r>
            <a:r>
              <a:rPr lang="en-US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</a:t>
            </a:r>
            <a:r>
              <a:rPr lang="zh-CN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defTabSz="913765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en-US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反之</a:t>
            </a:r>
            <a:r>
              <a:rPr lang="zh-CN" altLang="zh-CN" sz="32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u="sng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 title=""/>
          <p:cNvSpPr txBox="1"/>
          <p:nvPr>
            <p:custDataLst>
              <p:tags r:id="rId16"/>
            </p:custDataLst>
          </p:nvPr>
        </p:nvSpPr>
        <p:spPr>
          <a:xfrm>
            <a:off x="10821670" y="3348355"/>
            <a:ext cx="1078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右移</a:t>
            </a:r>
            <a:endParaRPr lang="zh-CN" altLang="zh-CN" sz="3200" b="1" kern="10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 title=""/>
          <p:cNvSpPr txBox="1"/>
          <p:nvPr>
            <p:custDataLst>
              <p:tags r:id="rId17"/>
            </p:custDataLst>
          </p:nvPr>
        </p:nvSpPr>
        <p:spPr>
          <a:xfrm>
            <a:off x="1971040" y="4024630"/>
            <a:ext cx="1020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左移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 title=""/>
          <p:cNvSpPr txBox="1"/>
          <p:nvPr>
            <p:custDataLst>
              <p:tags r:id="rId18"/>
            </p:custDataLst>
          </p:nvPr>
        </p:nvSpPr>
        <p:spPr>
          <a:xfrm>
            <a:off x="4933315" y="5091430"/>
            <a:ext cx="1088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右移</a:t>
            </a:r>
            <a:endParaRPr lang="zh-CN" altLang="zh-CN" sz="3200" b="1" kern="10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 title=""/>
          <p:cNvSpPr txBox="1"/>
          <p:nvPr>
            <p:custDataLst>
              <p:tags r:id="rId19"/>
            </p:custDataLst>
          </p:nvPr>
        </p:nvSpPr>
        <p:spPr>
          <a:xfrm>
            <a:off x="7248525" y="5091430"/>
            <a:ext cx="1206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左移</a:t>
            </a:r>
            <a:endParaRPr lang="zh-CN" altLang="zh-CN" sz="32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 title=""/>
          <p:cNvSpPr txBox="1"/>
          <p:nvPr>
            <p:custDataLst>
              <p:tags r:id="rId20"/>
            </p:custDataLst>
          </p:nvPr>
        </p:nvSpPr>
        <p:spPr>
          <a:xfrm>
            <a:off x="2677795" y="6254750"/>
            <a:ext cx="1039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左移</a:t>
            </a:r>
            <a:endParaRPr lang="zh-CN" altLang="zh-CN" sz="3200" b="1" kern="10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8" grpId="0"/>
      <p:bldP spid="10" grpId="0"/>
      <p:bldP spid="11" grpId="0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1" name="文本框 100" title=""/>
          <p:cNvSpPr txBox="1"/>
          <p:nvPr>
            <p:custDataLst>
              <p:tags r:id="rId3"/>
            </p:custDataLst>
          </p:nvPr>
        </p:nvSpPr>
        <p:spPr>
          <a:xfrm>
            <a:off x="0" y="832485"/>
            <a:ext cx="7197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12140"/>
            <a:r>
              <a:rPr lang="zh-CN" sz="2400" b="1">
                <a:ea typeface="黑体" panose="02010609060101010101" charset="-122"/>
              </a:rPr>
              <a:t>开放环境中光合作用昼夜变化曲线分析</a:t>
            </a:r>
            <a:endParaRPr lang="zh-CN" altLang="en-US"/>
          </a:p>
        </p:txBody>
      </p:sp>
      <p:pic>
        <p:nvPicPr>
          <p:cNvPr id="18435" name="图片 3075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r:link="rId4"/>
          <a:stretch>
            <a:fillRect/>
          </a:stretch>
        </p:blipFill>
        <p:spPr>
          <a:xfrm>
            <a:off x="120015" y="1536700"/>
            <a:ext cx="5870575" cy="2929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3" name="文本框 1" title=""/>
          <p:cNvSpPr txBox="1"/>
          <p:nvPr>
            <p:custDataLst>
              <p:tags r:id="rId7"/>
            </p:custDataLst>
          </p:nvPr>
        </p:nvSpPr>
        <p:spPr>
          <a:xfrm>
            <a:off x="200660" y="4547235"/>
            <a:ext cx="10775950" cy="23063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ce段：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光合作用大于呼吸作用。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d点：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温度过高，部分气孔关闭，出现“午休”现象。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e点：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下午6时左右，光合作用等于呼吸作用。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ef段：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光合作用小于呼吸作用。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fg段：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没有光照，停止光合作用，只进行呼吸作用。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410" name="文本框 1" title=""/>
          <p:cNvSpPr txBox="1"/>
          <p:nvPr>
            <p:custDataLst>
              <p:tags r:id="rId8"/>
            </p:custDataLst>
          </p:nvPr>
        </p:nvSpPr>
        <p:spPr>
          <a:xfrm>
            <a:off x="5990590" y="1003300"/>
            <a:ext cx="6201410" cy="3996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a点：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凌晨2时～4时，温度降低，呼吸作用减弱，CO</a:t>
            </a:r>
            <a:r>
              <a:rPr lang="zh-CN" altLang="en-US" sz="3200" b="1" baseline="-25000">
                <a:latin typeface="Calibri"/>
                <a:ea typeface="宋体" panose="02010600030101010101" pitchFamily="2" charset="-122"/>
              </a:rPr>
              <a:t>2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释放减少。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b点：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有微弱光照，植物开始进行光合作用。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bc段：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光合作用小于呼吸作用。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c点：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上午7时左右，光合作用等于呼吸作用</a:t>
            </a:r>
            <a:r>
              <a:rPr lang="zh-CN" altLang="en-US" sz="3200">
                <a:latin typeface="Calibri"/>
                <a:ea typeface="宋体" panose="02010600030101010101" pitchFamily="2" charset="-122"/>
              </a:rPr>
              <a:t>。</a:t>
            </a:r>
            <a:endParaRPr lang="zh-CN" altLang="en-US" sz="3200"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" y="90487"/>
            <a:ext cx="9583837" cy="584775"/>
          </a:xfrm>
          <a:custGeom>
            <a:gdLst>
              <a:gd name="connsiteX0" fmla="*/ 0 w 9583837"/>
              <a:gd name="connsiteY0" fmla="*/ 0 h 584775"/>
              <a:gd name="connsiteX1" fmla="*/ 503151 w 9583837"/>
              <a:gd name="connsiteY1" fmla="*/ 0 h 584775"/>
              <a:gd name="connsiteX2" fmla="*/ 1197980 w 9583837"/>
              <a:gd name="connsiteY2" fmla="*/ 0 h 584775"/>
              <a:gd name="connsiteX3" fmla="*/ 1988646 w 9583837"/>
              <a:gd name="connsiteY3" fmla="*/ 0 h 584775"/>
              <a:gd name="connsiteX4" fmla="*/ 2491798 w 9583837"/>
              <a:gd name="connsiteY4" fmla="*/ 0 h 584775"/>
              <a:gd name="connsiteX5" fmla="*/ 2803272 w 9583837"/>
              <a:gd name="connsiteY5" fmla="*/ 0 h 584775"/>
              <a:gd name="connsiteX6" fmla="*/ 3114747 w 9583837"/>
              <a:gd name="connsiteY6" fmla="*/ 0 h 584775"/>
              <a:gd name="connsiteX7" fmla="*/ 3905414 w 9583837"/>
              <a:gd name="connsiteY7" fmla="*/ 0 h 584775"/>
              <a:gd name="connsiteX8" fmla="*/ 4312727 w 9583837"/>
              <a:gd name="connsiteY8" fmla="*/ 0 h 584775"/>
              <a:gd name="connsiteX9" fmla="*/ 4911716 w 9583837"/>
              <a:gd name="connsiteY9" fmla="*/ 0 h 584775"/>
              <a:gd name="connsiteX10" fmla="*/ 5702383 w 9583837"/>
              <a:gd name="connsiteY10" fmla="*/ 0 h 584775"/>
              <a:gd name="connsiteX11" fmla="*/ 6013858 w 9583837"/>
              <a:gd name="connsiteY11" fmla="*/ 0 h 584775"/>
              <a:gd name="connsiteX12" fmla="*/ 6708686 w 9583837"/>
              <a:gd name="connsiteY12" fmla="*/ 0 h 584775"/>
              <a:gd name="connsiteX13" fmla="*/ 7307676 w 9583837"/>
              <a:gd name="connsiteY13" fmla="*/ 0 h 584775"/>
              <a:gd name="connsiteX14" fmla="*/ 8098342 w 9583837"/>
              <a:gd name="connsiteY14" fmla="*/ 0 h 584775"/>
              <a:gd name="connsiteX15" fmla="*/ 8697332 w 9583837"/>
              <a:gd name="connsiteY15" fmla="*/ 0 h 584775"/>
              <a:gd name="connsiteX16" fmla="*/ 9583837 w 9583837"/>
              <a:gd name="connsiteY16" fmla="*/ 0 h 584775"/>
              <a:gd name="connsiteX17" fmla="*/ 9583837 w 9583837"/>
              <a:gd name="connsiteY17" fmla="*/ 584775 h 584775"/>
              <a:gd name="connsiteX18" fmla="*/ 8889009 w 9583837"/>
              <a:gd name="connsiteY18" fmla="*/ 584775 h 584775"/>
              <a:gd name="connsiteX19" fmla="*/ 8577534 w 9583837"/>
              <a:gd name="connsiteY19" fmla="*/ 584775 h 584775"/>
              <a:gd name="connsiteX20" fmla="*/ 7786868 w 9583837"/>
              <a:gd name="connsiteY20" fmla="*/ 584775 h 584775"/>
              <a:gd name="connsiteX21" fmla="*/ 7187878 w 9583837"/>
              <a:gd name="connsiteY21" fmla="*/ 584775 h 584775"/>
              <a:gd name="connsiteX22" fmla="*/ 6493050 w 9583837"/>
              <a:gd name="connsiteY22" fmla="*/ 584775 h 584775"/>
              <a:gd name="connsiteX23" fmla="*/ 5702383 w 9583837"/>
              <a:gd name="connsiteY23" fmla="*/ 584775 h 584775"/>
              <a:gd name="connsiteX24" fmla="*/ 5007555 w 9583837"/>
              <a:gd name="connsiteY24" fmla="*/ 584775 h 584775"/>
              <a:gd name="connsiteX25" fmla="*/ 4216888 w 9583837"/>
              <a:gd name="connsiteY25" fmla="*/ 584775 h 584775"/>
              <a:gd name="connsiteX26" fmla="*/ 3713737 w 9583837"/>
              <a:gd name="connsiteY26" fmla="*/ 584775 h 584775"/>
              <a:gd name="connsiteX27" fmla="*/ 2923070 w 9583837"/>
              <a:gd name="connsiteY27" fmla="*/ 584775 h 584775"/>
              <a:gd name="connsiteX28" fmla="*/ 2419919 w 9583837"/>
              <a:gd name="connsiteY28" fmla="*/ 584775 h 584775"/>
              <a:gd name="connsiteX29" fmla="*/ 1820929 w 9583837"/>
              <a:gd name="connsiteY29" fmla="*/ 584775 h 584775"/>
              <a:gd name="connsiteX30" fmla="*/ 1509454 w 9583837"/>
              <a:gd name="connsiteY30" fmla="*/ 584775 h 584775"/>
              <a:gd name="connsiteX31" fmla="*/ 910465 w 9583837"/>
              <a:gd name="connsiteY31" fmla="*/ 584775 h 584775"/>
              <a:gd name="connsiteX32" fmla="*/ 0 w 9583837"/>
              <a:gd name="connsiteY32" fmla="*/ 584775 h 584775"/>
              <a:gd name="connsiteX33" fmla="*/ 0 w 9583837"/>
              <a:gd name="connsiteY33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583837" h="584775" extrusionOk="0">
                <a:moveTo>
                  <a:pt x="0" y="0"/>
                </a:moveTo>
                <a:cubicBezTo>
                  <a:pt x="124624" y="-47811"/>
                  <a:pt x="322727" y="52768"/>
                  <a:pt x="503151" y="0"/>
                </a:cubicBezTo>
                <a:cubicBezTo>
                  <a:pt x="683575" y="-52768"/>
                  <a:pt x="1039168" y="31393"/>
                  <a:pt x="1197980" y="0"/>
                </a:cubicBezTo>
                <a:cubicBezTo>
                  <a:pt x="1356792" y="-31393"/>
                  <a:pt x="1674071" y="49059"/>
                  <a:pt x="1988646" y="0"/>
                </a:cubicBezTo>
                <a:cubicBezTo>
                  <a:pt x="2303221" y="-49059"/>
                  <a:pt x="2278944" y="3672"/>
                  <a:pt x="2491798" y="0"/>
                </a:cubicBezTo>
                <a:cubicBezTo>
                  <a:pt x="2704652" y="-3672"/>
                  <a:pt x="2714729" y="9182"/>
                  <a:pt x="2803272" y="0"/>
                </a:cubicBezTo>
                <a:cubicBezTo>
                  <a:pt x="2891815" y="-9182"/>
                  <a:pt x="2991620" y="13977"/>
                  <a:pt x="3114747" y="0"/>
                </a:cubicBezTo>
                <a:cubicBezTo>
                  <a:pt x="3237875" y="-13977"/>
                  <a:pt x="3569780" y="78706"/>
                  <a:pt x="3905414" y="0"/>
                </a:cubicBezTo>
                <a:cubicBezTo>
                  <a:pt x="4241048" y="-78706"/>
                  <a:pt x="4160220" y="29967"/>
                  <a:pt x="4312727" y="0"/>
                </a:cubicBezTo>
                <a:cubicBezTo>
                  <a:pt x="4465234" y="-29967"/>
                  <a:pt x="4657070" y="28219"/>
                  <a:pt x="4911716" y="0"/>
                </a:cubicBezTo>
                <a:cubicBezTo>
                  <a:pt x="5166362" y="-28219"/>
                  <a:pt x="5533663" y="29647"/>
                  <a:pt x="5702383" y="0"/>
                </a:cubicBezTo>
                <a:cubicBezTo>
                  <a:pt x="5871103" y="-29647"/>
                  <a:pt x="5891174" y="33155"/>
                  <a:pt x="6013858" y="0"/>
                </a:cubicBezTo>
                <a:cubicBezTo>
                  <a:pt x="6136542" y="-33155"/>
                  <a:pt x="6405601" y="60146"/>
                  <a:pt x="6708686" y="0"/>
                </a:cubicBezTo>
                <a:cubicBezTo>
                  <a:pt x="7011771" y="-60146"/>
                  <a:pt x="7077326" y="4834"/>
                  <a:pt x="7307676" y="0"/>
                </a:cubicBezTo>
                <a:cubicBezTo>
                  <a:pt x="7538026" y="-4834"/>
                  <a:pt x="7736950" y="87500"/>
                  <a:pt x="8098342" y="0"/>
                </a:cubicBezTo>
                <a:cubicBezTo>
                  <a:pt x="8459734" y="-87500"/>
                  <a:pt x="8467202" y="43179"/>
                  <a:pt x="8697332" y="0"/>
                </a:cubicBezTo>
                <a:cubicBezTo>
                  <a:pt x="8927462" y="-43179"/>
                  <a:pt x="9192306" y="103545"/>
                  <a:pt x="9583837" y="0"/>
                </a:cubicBezTo>
                <a:cubicBezTo>
                  <a:pt x="9637190" y="196571"/>
                  <a:pt x="9524338" y="354976"/>
                  <a:pt x="9583837" y="584775"/>
                </a:cubicBezTo>
                <a:cubicBezTo>
                  <a:pt x="9250844" y="633424"/>
                  <a:pt x="9229688" y="583239"/>
                  <a:pt x="8889009" y="584775"/>
                </a:cubicBezTo>
                <a:cubicBezTo>
                  <a:pt x="8548330" y="586311"/>
                  <a:pt x="8728350" y="583548"/>
                  <a:pt x="8577534" y="584775"/>
                </a:cubicBezTo>
                <a:cubicBezTo>
                  <a:pt x="8426718" y="586002"/>
                  <a:pt x="8091671" y="547865"/>
                  <a:pt x="7786868" y="584775"/>
                </a:cubicBezTo>
                <a:cubicBezTo>
                  <a:pt x="7482065" y="621685"/>
                  <a:pt x="7313510" y="531558"/>
                  <a:pt x="7187878" y="584775"/>
                </a:cubicBezTo>
                <a:cubicBezTo>
                  <a:pt x="7062246" y="637992"/>
                  <a:pt x="6775862" y="512283"/>
                  <a:pt x="6493050" y="584775"/>
                </a:cubicBezTo>
                <a:cubicBezTo>
                  <a:pt x="6210238" y="657267"/>
                  <a:pt x="5897945" y="539653"/>
                  <a:pt x="5702383" y="584775"/>
                </a:cubicBezTo>
                <a:cubicBezTo>
                  <a:pt x="5506821" y="629897"/>
                  <a:pt x="5249527" y="568366"/>
                  <a:pt x="5007555" y="584775"/>
                </a:cubicBezTo>
                <a:cubicBezTo>
                  <a:pt x="4765583" y="601184"/>
                  <a:pt x="4393191" y="564947"/>
                  <a:pt x="4216888" y="584775"/>
                </a:cubicBezTo>
                <a:cubicBezTo>
                  <a:pt x="4040585" y="604603"/>
                  <a:pt x="3879657" y="524787"/>
                  <a:pt x="3713737" y="584775"/>
                </a:cubicBezTo>
                <a:cubicBezTo>
                  <a:pt x="3547817" y="644763"/>
                  <a:pt x="3293967" y="553769"/>
                  <a:pt x="2923070" y="584775"/>
                </a:cubicBezTo>
                <a:cubicBezTo>
                  <a:pt x="2552173" y="615781"/>
                  <a:pt x="2546217" y="560332"/>
                  <a:pt x="2419919" y="584775"/>
                </a:cubicBezTo>
                <a:cubicBezTo>
                  <a:pt x="2293621" y="609218"/>
                  <a:pt x="2085374" y="543972"/>
                  <a:pt x="1820929" y="584775"/>
                </a:cubicBezTo>
                <a:cubicBezTo>
                  <a:pt x="1556484" y="625578"/>
                  <a:pt x="1649046" y="567836"/>
                  <a:pt x="1509454" y="584775"/>
                </a:cubicBezTo>
                <a:cubicBezTo>
                  <a:pt x="1369863" y="601714"/>
                  <a:pt x="1070709" y="553897"/>
                  <a:pt x="910465" y="584775"/>
                </a:cubicBezTo>
                <a:cubicBezTo>
                  <a:pt x="750221" y="615653"/>
                  <a:pt x="323168" y="567190"/>
                  <a:pt x="0" y="584775"/>
                </a:cubicBezTo>
                <a:cubicBezTo>
                  <a:pt x="-15359" y="330970"/>
                  <a:pt x="17114" y="22775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五、</a:t>
            </a:r>
            <a:r>
              <a:rPr lang="en-US" altLang="zh-CN" sz="3200" b="1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自然环境及密闭容器中植物光合作用曲线及分析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0483" name="文本框 4" title=""/>
          <p:cNvSpPr txBox="1"/>
          <p:nvPr>
            <p:custDataLst>
              <p:tags r:id="rId3"/>
            </p:custDataLst>
          </p:nvPr>
        </p:nvSpPr>
        <p:spPr>
          <a:xfrm>
            <a:off x="504825" y="3880485"/>
            <a:ext cx="11369675" cy="1568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D点：光合作用强度＝呼吸作用强度。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/>
            <a:r>
              <a:rPr lang="zh-CN" altLang="en-US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DH段：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光合作用强度&gt;呼吸作用强度。其中FG段表示“光合午休”现象。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0481" name="图片 3077" title="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r:link="rId4"/>
          <a:srcRect b="10298"/>
          <a:stretch>
            <a:fillRect/>
          </a:stretch>
        </p:blipFill>
        <p:spPr>
          <a:xfrm>
            <a:off x="2694940" y="688975"/>
            <a:ext cx="5755640" cy="3103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4" title=""/>
          <p:cNvSpPr txBox="1"/>
          <p:nvPr>
            <p:custDataLst>
              <p:tags r:id="rId7"/>
            </p:custDataLst>
          </p:nvPr>
        </p:nvSpPr>
        <p:spPr>
          <a:xfrm>
            <a:off x="567690" y="5289550"/>
            <a:ext cx="1019619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H点：光合作用强度＝呼吸作用强度。</a:t>
            </a:r>
            <a:endParaRPr lang="zh-CN" altLang="en-US" sz="3200" b="1">
              <a:solidFill>
                <a:srgbClr val="FF0000"/>
              </a:solidFill>
              <a:latin typeface="Calibri"/>
              <a:ea typeface="宋体" panose="02010600030101010101" pitchFamily="2" charset="-122"/>
            </a:endParaRPr>
          </a:p>
          <a:p>
            <a:pPr algn="l"/>
            <a:r>
              <a:rPr lang="zh-CN" altLang="en-US" sz="3200" b="1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HI段：</a:t>
            </a:r>
            <a:r>
              <a:rPr lang="zh-CN" altLang="en-US" sz="3200" b="1">
                <a:latin typeface="Calibri"/>
                <a:ea typeface="宋体" panose="02010600030101010101" pitchFamily="2" charset="-122"/>
              </a:rPr>
              <a:t>光照减弱，光合作用强度&lt;呼吸作用强度，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  <a:p>
            <a:pPr algn="l"/>
            <a:r>
              <a:rPr lang="zh-CN" altLang="en-US" sz="3200" b="1">
                <a:latin typeface="Calibri"/>
                <a:ea typeface="宋体" panose="02010600030101010101" pitchFamily="2" charset="-122"/>
              </a:rPr>
              <a:t>             直至光合作用完全停止。</a:t>
            </a:r>
            <a:endParaRPr lang="zh-CN" altLang="en-US" sz="3200" b="1"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1" name="文本框 100" title=""/>
          <p:cNvSpPr txBox="1"/>
          <p:nvPr>
            <p:custDataLst>
              <p:tags r:id="rId8"/>
            </p:custDataLst>
          </p:nvPr>
        </p:nvSpPr>
        <p:spPr>
          <a:xfrm>
            <a:off x="2066925" y="228600"/>
            <a:ext cx="71977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12140"/>
            <a:r>
              <a:rPr lang="zh-CN" sz="3200" b="1">
                <a:ea typeface="黑体" panose="02010609060101010101" charset="-122"/>
              </a:rPr>
              <a:t>密闭环境中光合作用变化曲线分析</a:t>
            </a:r>
            <a:endParaRPr lang="zh-CN" altLang="en-US" sz="3200" b="1"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13" title="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224933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观察与记录</a:t>
            </a:r>
            <a:endParaRPr lang="zh-CN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4" title=""/>
          <p:cNvSpPr txBox="1"/>
          <p:nvPr>
            <p:custDataLst>
              <p:tags r:id="rId5"/>
            </p:custDataLst>
          </p:nvPr>
        </p:nvSpPr>
        <p:spPr>
          <a:xfrm>
            <a:off x="12848251" y="7100094"/>
            <a:ext cx="2147358" cy="707874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1900">
                <a:solidFill>
                  <a:schemeClr val="bg1"/>
                </a:solidFill>
                <a:latin typeface="+mn-ea"/>
                <a:cs typeface="+mn-ea"/>
              </a:rPr>
              <a:t>0.5 </a:t>
            </a:r>
            <a:r>
              <a:rPr lang="zh-CN" altLang="en-US" sz="1900">
                <a:solidFill>
                  <a:schemeClr val="bg1"/>
                </a:solidFill>
                <a:latin typeface="+mn-ea"/>
                <a:cs typeface="+mn-ea"/>
              </a:rPr>
              <a:t>秒延迟符，无</a:t>
            </a:r>
            <a:endParaRPr lang="en-US" altLang="zh-CN" sz="190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900">
                <a:solidFill>
                  <a:schemeClr val="bg1"/>
                </a:solidFill>
                <a:latin typeface="+mn-ea"/>
                <a:cs typeface="+mn-ea"/>
              </a:rPr>
              <a:t>意义，可删除</a:t>
            </a:r>
            <a:r>
              <a:rPr lang="en-US" altLang="zh-CN" sz="1900">
                <a:solidFill>
                  <a:schemeClr val="bg1"/>
                </a:solidFill>
                <a:latin typeface="+mn-ea"/>
                <a:cs typeface="+mn-ea"/>
              </a:rPr>
              <a:t>.</a:t>
            </a:r>
            <a:endParaRPr lang="zh-CN" altLang="en-US" sz="19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4" name="Picture 6" title="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3"/>
          <a:stretch>
            <a:fillRect/>
          </a:stretch>
        </p:blipFill>
        <p:spPr bwMode="auto">
          <a:xfrm>
            <a:off x="8091017" y="0"/>
            <a:ext cx="174466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710685" y="2959434"/>
            <a:ext cx="13238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叶绿素</a:t>
            </a: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 title="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172938" y="1018132"/>
            <a:ext cx="2095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类胡萝卜素</a:t>
            </a: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 title="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360700" y="3513851"/>
            <a:ext cx="2882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（含量约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3/4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7" title="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85359" y="1541352"/>
            <a:ext cx="310802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（含量约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1/4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 Box 8" title="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91783" y="2763598"/>
            <a:ext cx="32987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叶绿素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800" b="1">
                <a:solidFill>
                  <a:srgbClr val="01CC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蓝绿色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9" title="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37014" y="3585975"/>
            <a:ext cx="328517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叶绿素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800" b="1">
                <a:solidFill>
                  <a:srgbClr val="9CF40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黄绿色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0" title="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591783" y="523603"/>
            <a:ext cx="3499234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胡萝卜素（</a:t>
            </a:r>
            <a:r>
              <a:rPr lang="zh-CN" altLang="en-US" sz="2800" b="1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橙黄色</a:t>
            </a: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11" title="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84651" y="1621790"/>
            <a:ext cx="2819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叶黄素（</a:t>
            </a:r>
            <a:r>
              <a:rPr lang="zh-CN" altLang="en-US" sz="2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黄色</a:t>
            </a: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6" title=""/>
          <p:cNvSpPr txBox="1">
            <a:spLocks noChangeArrowheads="1" noChangeShapeType="1"/>
          </p:cNvSpPr>
          <p:nvPr>
            <p:custDataLst>
              <p:tags r:id="rId16"/>
            </p:custDataLst>
          </p:nvPr>
        </p:nvSpPr>
        <p:spPr bwMode="auto">
          <a:xfrm flipH="1">
            <a:off x="2298513" y="2410222"/>
            <a:ext cx="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zh-CN" altLang="zh-CN" sz="200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左大括号 15" title=""/>
          <p:cNvSpPr/>
          <p:nvPr>
            <p:custDataLst>
              <p:tags r:id="rId17"/>
            </p:custDataLst>
          </p:nvPr>
        </p:nvSpPr>
        <p:spPr>
          <a:xfrm>
            <a:off x="4224396" y="784588"/>
            <a:ext cx="367387" cy="1098187"/>
          </a:xfrm>
          <a:prstGeom prst="lef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 title=""/>
          <p:cNvSpPr/>
          <p:nvPr>
            <p:custDataLst>
              <p:tags r:id="rId18"/>
            </p:custDataLst>
          </p:nvPr>
        </p:nvSpPr>
        <p:spPr>
          <a:xfrm>
            <a:off x="4224397" y="3002280"/>
            <a:ext cx="312618" cy="844680"/>
          </a:xfrm>
          <a:prstGeom prst="leftBrace">
            <a:avLst/>
          </a:prstGeom>
          <a:noFill/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 title=""/>
          <p:cNvSpPr txBox="1"/>
          <p:nvPr>
            <p:custDataLst>
              <p:tags r:id="rId19"/>
            </p:custDataLst>
          </p:nvPr>
        </p:nvSpPr>
        <p:spPr>
          <a:xfrm>
            <a:off x="302920" y="5640516"/>
            <a:ext cx="428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色素含量</a:t>
            </a:r>
            <a:r>
              <a:rPr lang="en-US" altLang="zh-CN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色素带宽度</a:t>
            </a:r>
            <a:r>
              <a:rPr lang="en-US" altLang="zh-CN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):</a:t>
            </a:r>
            <a:endParaRPr lang="zh-CN" altLang="en-US" sz="3200" b="1" u="sng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 title=""/>
          <p:cNvSpPr txBox="1"/>
          <p:nvPr>
            <p:custDataLst>
              <p:tags r:id="rId20"/>
            </p:custDataLst>
          </p:nvPr>
        </p:nvSpPr>
        <p:spPr>
          <a:xfrm>
            <a:off x="4053873" y="5609738"/>
            <a:ext cx="7398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＞叶绿素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＞叶黄素＞胡萝卜素</a:t>
            </a:r>
            <a:endParaRPr lang="zh-CN" altLang="en-US" sz="3200">
              <a:solidFill>
                <a:srgbClr val="C00000"/>
              </a:solidFill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21"/>
            </p:custDataLst>
          </p:nvPr>
        </p:nvSpPr>
        <p:spPr>
          <a:xfrm>
            <a:off x="320545" y="6252160"/>
            <a:ext cx="3403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溶解度</a:t>
            </a:r>
            <a:r>
              <a:rPr lang="en-US" altLang="zh-CN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扩散速度</a:t>
            </a:r>
            <a:r>
              <a:rPr lang="en-US" altLang="zh-CN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  <a:sym typeface="Arial" panose="020b0604020202020204" pitchFamily="34" charset="0"/>
              </a:rPr>
              <a:t>):</a:t>
            </a:r>
            <a:endParaRPr lang="zh-CN" altLang="en-US" sz="1800" b="1" u="sng">
              <a:solidFill>
                <a:srgbClr val="FF0000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1" name="文本框 20" title=""/>
          <p:cNvSpPr txBox="1"/>
          <p:nvPr>
            <p:custDataLst>
              <p:tags r:id="rId22"/>
            </p:custDataLst>
          </p:nvPr>
        </p:nvSpPr>
        <p:spPr>
          <a:xfrm>
            <a:off x="3544073" y="6245702"/>
            <a:ext cx="7802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胡萝卜素＞叶黄素＞叶绿素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＞叶绿素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b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 title=""/>
          <p:cNvSpPr txBox="1"/>
          <p:nvPr>
            <p:custDataLst>
              <p:tags r:id="rId23"/>
            </p:custDataLst>
          </p:nvPr>
        </p:nvSpPr>
        <p:spPr>
          <a:xfrm>
            <a:off x="320545" y="4296039"/>
            <a:ext cx="2412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距离最远</a:t>
            </a:r>
            <a:r>
              <a:rPr lang="en-US" altLang="zh-CN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1800" b="1" u="sng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25" name="文本框 24" title=""/>
          <p:cNvSpPr txBox="1"/>
          <p:nvPr>
            <p:custDataLst>
              <p:tags r:id="rId24"/>
            </p:custDataLst>
          </p:nvPr>
        </p:nvSpPr>
        <p:spPr>
          <a:xfrm>
            <a:off x="320545" y="4952850"/>
            <a:ext cx="2309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距离最近：</a:t>
            </a:r>
            <a:endParaRPr lang="zh-CN" altLang="en-US"/>
          </a:p>
        </p:txBody>
      </p:sp>
      <p:sp>
        <p:nvSpPr>
          <p:cNvPr id="27" name="文本框 26" title=""/>
          <p:cNvSpPr txBox="1"/>
          <p:nvPr>
            <p:custDataLst>
              <p:tags r:id="rId25"/>
            </p:custDataLst>
          </p:nvPr>
        </p:nvSpPr>
        <p:spPr>
          <a:xfrm>
            <a:off x="2013238" y="4263072"/>
            <a:ext cx="370640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胡萝卜素</a:t>
            </a:r>
            <a:endParaRPr lang="zh-CN" altLang="en-US" sz="32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文本框 30" title=""/>
          <p:cNvSpPr txBox="1"/>
          <p:nvPr>
            <p:custDataLst>
              <p:tags r:id="rId26"/>
            </p:custDataLst>
          </p:nvPr>
        </p:nvSpPr>
        <p:spPr>
          <a:xfrm>
            <a:off x="2074797" y="4886967"/>
            <a:ext cx="3915246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叶绿素</a:t>
            </a: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b</a:t>
            </a:r>
            <a:endParaRPr lang="zh-CN" altLang="en-US" sz="3200"/>
          </a:p>
        </p:txBody>
      </p:sp>
      <p:sp>
        <p:nvSpPr>
          <p:cNvPr id="38" name="标题 15448" title="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29210" y="559435"/>
            <a:ext cx="8006080" cy="648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lIns="0" tIns="0" rIns="0" bIns="0" anchor="ctr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色素的功能：</a:t>
            </a:r>
            <a:r>
              <a:rPr lang="zh-CN" altLang="en-US" sz="36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+mn-ea"/>
              </a:rPr>
              <a:t>吸收、传递、转化光能</a:t>
            </a:r>
            <a:endParaRPr lang="zh-CN" altLang="en-US" sz="3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5" grpId="0"/>
      <p:bldP spid="27" grpId="0"/>
      <p:bldP spid="31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5550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光合作用与细胞呼吸的综合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931545"/>
            <a:ext cx="7357745" cy="58356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(3.2P</a:t>
            </a:r>
            <a:r>
              <a:rPr lang="en-US" altLang="zh-CN" sz="3200" b="1" baseline="-250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101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 title=""/>
          <p:cNvSpPr/>
          <p:nvPr>
            <p:custDataLst>
              <p:tags r:id="rId9"/>
            </p:custDataLst>
          </p:nvPr>
        </p:nvSpPr>
        <p:spPr>
          <a:xfrm>
            <a:off x="0" y="1622999"/>
            <a:ext cx="8698903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气体体积变化法</a:t>
            </a:r>
            <a:r>
              <a:rPr lang="zh-CN" altLang="en-US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800" b="1" kern="1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液滴移动法</a:t>
            </a:r>
            <a:r>
              <a:rPr lang="zh-CN" altLang="en-US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endParaRPr lang="zh-CN" altLang="en-US" sz="2800" b="1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测定光合作用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增加的体积或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消耗的体积</a:t>
            </a:r>
            <a:endParaRPr lang="zh-CN" altLang="zh-CN" sz="28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0"/>
            </p:custDataLst>
          </p:nvPr>
        </p:nvSpPr>
        <p:spPr>
          <a:xfrm>
            <a:off x="148209" y="2742881"/>
            <a:ext cx="11183405" cy="3692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）测定呼吸速率</a:t>
            </a:r>
            <a:endParaRPr lang="zh-CN" altLang="en-US" sz="3200" b="1">
              <a:solidFill>
                <a:srgbClr val="080808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①装置烧杯中放入适宜浓度的</a:t>
            </a:r>
            <a:r>
              <a:rPr lang="en-GB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用于吸收</a:t>
            </a:r>
            <a:r>
              <a:rPr lang="en-GB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GB" alt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GB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GB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GB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玻璃钟罩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遮光处理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，以排除光合作用干扰。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③置于适宜温度环境中。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④红色液滴向左移动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单位时间内左移距离代表呼吸速率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title="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21" y="22857"/>
            <a:ext cx="4892232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" y="121634"/>
            <a:ext cx="5335928" cy="58477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0" y="812771"/>
            <a:ext cx="8698903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气体体积变化法</a:t>
            </a:r>
            <a:r>
              <a:rPr lang="zh-CN" altLang="en-US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800" b="1" kern="1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液滴移动法</a:t>
            </a:r>
            <a:r>
              <a:rPr lang="zh-CN" altLang="en-US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endParaRPr lang="zh-CN" altLang="en-US" sz="2800" b="1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测定光合作用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增加的体积或</a:t>
            </a:r>
            <a:r>
              <a:rPr lang="en-US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8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消耗的体积</a:t>
            </a:r>
            <a:endParaRPr lang="zh-CN" altLang="zh-CN" sz="28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2" title="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21" y="22857"/>
            <a:ext cx="4892232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 title=""/>
          <p:cNvSpPr txBox="1"/>
          <p:nvPr>
            <p:custDataLst>
              <p:tags r:id="rId8"/>
            </p:custDataLst>
          </p:nvPr>
        </p:nvSpPr>
        <p:spPr>
          <a:xfrm>
            <a:off x="36847" y="1895119"/>
            <a:ext cx="12155153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测定净光合速率</a:t>
            </a:r>
            <a:endParaRPr lang="zh-CN" altLang="en-US" sz="3200" b="1">
              <a:solidFill>
                <a:srgbClr val="080808"/>
              </a:solidFill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①装置烧杯中放入适宜浓度的</a:t>
            </a:r>
            <a:r>
              <a:rPr lang="en-GB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NaHCO</a:t>
            </a:r>
            <a:r>
              <a:rPr lang="en-US" altLang="en-GB" sz="3200" b="1" baseline="-2500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，用于保证容器内</a:t>
            </a:r>
            <a:r>
              <a:rPr lang="en-GB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GB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GB" sz="3200" b="1" baseline="-250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altLang="zh-CN" sz="3200" b="1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浓度恒定，满足光合作用需求。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②必须给予足够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光照处理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，且温度适宜。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③红色液滴向右移动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单位时间内右移距离代表净光合速率</a:t>
            </a: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3200" b="1">
                <a:solidFill>
                  <a:srgbClr val="080808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物理误差的校正：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为防止气压、温度等物理因素所引起的误差，应设置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对照实验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用死亡的绿色植物、烧杯中放入蒸馏水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分别进行上述实验，根据红色液滴的移动距离对原实验结果进行校正。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" y="121634"/>
            <a:ext cx="5335928" cy="58477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0" y="812800"/>
            <a:ext cx="719899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r>
              <a:rPr lang="zh-CN" altLang="en-US" sz="3600" b="1" kern="10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黑白瓶法</a:t>
            </a:r>
            <a:r>
              <a:rPr lang="en-US" altLang="zh-CN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测溶氧量的变化</a:t>
            </a:r>
            <a:endParaRPr lang="zh-CN" altLang="zh-CN" sz="36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-2147482624" title="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638964"/>
            <a:ext cx="7026275" cy="4406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 title=""/>
          <p:cNvSpPr txBox="1"/>
          <p:nvPr>
            <p:custDataLst>
              <p:tags r:id="rId8"/>
            </p:custDataLst>
          </p:nvPr>
        </p:nvSpPr>
        <p:spPr>
          <a:xfrm>
            <a:off x="7026275" y="934840"/>
            <a:ext cx="5250605" cy="5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200" b="1">
                <a:solidFill>
                  <a:srgbClr val="00887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黑瓶为黑布罩住的玻璃瓶，瓶中生物只进行细胞呼吸，</a:t>
            </a:r>
            <a:r>
              <a:rPr lang="zh-CN" altLang="en-US" sz="3200" b="1">
                <a:solidFill>
                  <a:srgbClr val="EC62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而白瓶中的生物既能进行光合作用又能进行细胞呼吸，</a:t>
            </a: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所以</a:t>
            </a:r>
            <a:r>
              <a:rPr lang="zh-CN" altLang="en-US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黑瓶</a:t>
            </a:r>
            <a:r>
              <a:rPr lang="en-US" altLang="zh-CN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无光照的一组</a:t>
            </a:r>
            <a:r>
              <a:rPr lang="en-US" altLang="zh-CN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测得的为细胞呼吸强度值</a:t>
            </a: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白瓶</a:t>
            </a:r>
            <a:r>
              <a:rPr lang="en-US" altLang="zh-CN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有光照的一组</a:t>
            </a:r>
            <a:r>
              <a:rPr lang="en-US" altLang="zh-CN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测得的为净光合作用强度值</a:t>
            </a: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综合两者即可得到真正光合作用强度值</a:t>
            </a:r>
            <a:r>
              <a:rPr lang="zh-CN" altLang="en-US" sz="3200" b="1">
                <a:solidFill>
                  <a:srgbClr val="08080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b="1">
              <a:solidFill>
                <a:srgbClr val="08080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aphicFrame>
        <p:nvGraphicFramePr>
          <p:cNvPr id="4" name="表格 3" title="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858" y="105283"/>
          <a:ext cx="12188142" cy="3688064"/>
        </p:xfrm>
        <a:graphic>
          <a:graphicData uri="http://schemas.openxmlformats.org/drawingml/2006/table">
            <a:tbl>
              <a:tblPr/>
              <a:tblGrid>
                <a:gridCol w="621391"/>
                <a:gridCol w="1056938"/>
                <a:gridCol w="2280213"/>
                <a:gridCol w="1678329"/>
                <a:gridCol w="3333509"/>
                <a:gridCol w="3217762"/>
              </a:tblGrid>
              <a:tr h="736404"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瓶身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是否放入长势良好的植物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放入适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宜水深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测定时间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测定项目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取值表示量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</a:tr>
              <a:tr h="766749"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2800" b="1">
                          <a:solidFill>
                            <a:srgbClr val="3D6E35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zh-CN" sz="2800" b="1">
                        <a:solidFill>
                          <a:srgbClr val="3D6E35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黑瓶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不放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相同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放入时测定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水中溶氧量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l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 u="none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水中溶氧量为：</a:t>
                      </a:r>
                      <a:endParaRPr lang="zh-CN" altLang="en-US" sz="2800" b="1" u="none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 u="none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初始量</a:t>
                      </a:r>
                      <a:endParaRPr lang="en-US" altLang="zh-CN" sz="2800" b="1" u="none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749"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2800" b="1">
                          <a:solidFill>
                            <a:srgbClr val="3D6E35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 sz="2800" b="1">
                        <a:solidFill>
                          <a:srgbClr val="3D6E35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黑</a:t>
                      </a: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瓶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放入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相同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一段时间后测定水中溶氧量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l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 u="none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与初始值的差值为：</a:t>
                      </a:r>
                      <a:r>
                        <a:rPr lang="zh-CN" altLang="en-US" sz="2800" b="1" u="none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有氧呼吸量</a:t>
                      </a:r>
                      <a:endParaRPr lang="zh-CN" altLang="en-US" sz="2800" b="1" u="none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749"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2800" b="1">
                          <a:solidFill>
                            <a:srgbClr val="3D6E35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US" altLang="zh-CN" sz="2800" b="1">
                        <a:solidFill>
                          <a:srgbClr val="3D6E35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E2DE">
                        <a:alpha val="50000"/>
                      </a:srgb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</a:t>
                      </a: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瓶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放入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相同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与</a:t>
                      </a:r>
                      <a:r>
                        <a:rPr lang="en-US" altLang="zh-CN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zh-CN" altLang="en-US" sz="2800" b="1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瓶相同时间后测定水中溶氧量</a:t>
                      </a:r>
                      <a:endParaRPr lang="zh-CN" altLang="en-US" sz="2800" b="1">
                        <a:solidFill>
                          <a:srgbClr val="08080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lvl="0" indent="0" algn="l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zh-CN" altLang="en-US" sz="2800" b="1" u="none">
                          <a:solidFill>
                            <a:srgbClr val="08080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与初始值的差值为：</a:t>
                      </a:r>
                      <a:r>
                        <a:rPr lang="zh-CN" altLang="en-US" sz="2800" b="1" u="none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净光合量</a:t>
                      </a:r>
                      <a:endParaRPr lang="zh-CN" altLang="en-US" sz="2800" b="1" u="none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78" marR="6857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 title=""/>
          <p:cNvSpPr txBox="1"/>
          <p:nvPr>
            <p:custDataLst>
              <p:tags r:id="rId5"/>
            </p:custDataLst>
          </p:nvPr>
        </p:nvSpPr>
        <p:spPr>
          <a:xfrm>
            <a:off x="0" y="3807909"/>
            <a:ext cx="10081549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设初始值为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x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，白瓶现有量为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M</a:t>
            </a:r>
            <a:r>
              <a:rPr lang="zh-CN" altLang="en-US" sz="3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白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，</a:t>
            </a:r>
            <a:endParaRPr lang="en-US" altLang="zh-CN" sz="3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  <a:p>
            <a:pPr algn="l"/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黑瓶现有量为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M</a:t>
            </a:r>
            <a:r>
              <a:rPr lang="zh-CN" altLang="en-US" sz="3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黑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，则：总光合量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？</a:t>
            </a:r>
            <a:endParaRPr lang="zh-CN" altLang="en-US" sz="3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【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解析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】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净光合量 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白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– x</a:t>
            </a:r>
            <a:r>
              <a:rPr lang="zh-CN" altLang="en-US" sz="32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，</a:t>
            </a:r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呼吸量 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x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- 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黑</a:t>
            </a:r>
            <a:endParaRPr lang="zh-CN" altLang="en-US" sz="32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总光合量 </a:t>
            </a:r>
            <a:r>
              <a:rPr lang="en-US" altLang="zh-CN" sz="3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 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净光合量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呼吸量 </a:t>
            </a:r>
            <a:endParaRPr lang="en-US" altLang="zh-CN" sz="3200" b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白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- x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）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x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- 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黑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）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 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白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- M</a:t>
            </a:r>
            <a:r>
              <a:rPr lang="zh-CN" altLang="en-US" sz="32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黑</a:t>
            </a:r>
            <a:endParaRPr lang="zh-CN" altLang="en-US" sz="3200" b="1" baseline="-250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</p:txBody>
      </p:sp>
      <p:sp>
        <p:nvSpPr>
          <p:cNvPr id="9" name="文本框 8" title=""/>
          <p:cNvSpPr txBox="1"/>
          <p:nvPr>
            <p:custDataLst>
              <p:tags r:id="rId6"/>
            </p:custDataLst>
          </p:nvPr>
        </p:nvSpPr>
        <p:spPr>
          <a:xfrm>
            <a:off x="3187714" y="6228323"/>
            <a:ext cx="178293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1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 </a:t>
            </a:r>
            <a:r>
              <a:rPr lang="en-US" altLang="zh-CN" sz="21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黑体" panose="02010609060101010101" charset="-122"/>
              </a:rPr>
              <a:t> </a:t>
            </a:r>
            <a:endParaRPr lang="zh-CN" altLang="en-US" sz="2100"/>
          </a:p>
        </p:txBody>
      </p:sp>
      <p:sp>
        <p:nvSpPr>
          <p:cNvPr id="11" name="文本框 10" title=""/>
          <p:cNvSpPr txBox="1"/>
          <p:nvPr>
            <p:custDataLst>
              <p:tags r:id="rId7"/>
            </p:custDataLst>
          </p:nvPr>
        </p:nvSpPr>
        <p:spPr>
          <a:xfrm>
            <a:off x="8391646" y="3966165"/>
            <a:ext cx="3800354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①若有初始值，可推出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  呼吸量和净光合量；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②无论是否有初始值，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均可用白瓶现有量</a:t>
            </a:r>
            <a:r>
              <a:rPr lang="en-US" altLang="zh-CN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endParaRPr lang="en-US" altLang="zh-CN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黑瓶现有量算出总光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合量。</a:t>
            </a:r>
            <a:endParaRPr lang="zh-CN" altLang="en-US" sz="28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" y="121634"/>
            <a:ext cx="5335928" cy="58477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0" y="812771"/>
            <a:ext cx="8698903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3085"/>
              </a:tabLst>
            </a:pP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半叶法</a:t>
            </a:r>
            <a:endParaRPr lang="zh-CN" altLang="zh-CN" sz="36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6"/>
            </p:custDataLst>
          </p:nvPr>
        </p:nvSpPr>
        <p:spPr>
          <a:xfrm>
            <a:off x="389321" y="1483390"/>
            <a:ext cx="11034891" cy="4741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将叶片一半遮光，一半曝光，遮光的一半测得的数据变化值代表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细胞呼吸强度值</a:t>
            </a:r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，曝光的一半测得的数据变化值代表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表观(净)光合作用强度值</a:t>
            </a:r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，综合两者可计算出真正光合作用强度值。需要注意的是该种方法</a:t>
            </a:r>
            <a:r>
              <a:rPr lang="zh-CN" altLang="en-US" sz="3600" b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在实验之前需切断左右叶片间的联系</a:t>
            </a:r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，以防止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有机物的运输</a:t>
            </a:r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。计算可参考黑白瓶法：</a:t>
            </a:r>
            <a:endParaRPr lang="zh-CN" altLang="en-US" sz="36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总光合量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= M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B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- M</a:t>
            </a:r>
            <a:r>
              <a:rPr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黑体" panose="02010609060101010101" charset="-122"/>
              </a:rPr>
              <a:t>A</a:t>
            </a:r>
            <a:endParaRPr lang="en-US" altLang="zh-CN" sz="3600" b="1" baseline="-250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黑体" panose="02010609060101010101" charset="-122"/>
            </a:endParaRPr>
          </a:p>
        </p:txBody>
      </p:sp>
      <p:pic>
        <p:nvPicPr>
          <p:cNvPr id="5" name="图片 26" title="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 r:link="rId7"/>
          <a:stretch>
            <a:fillRect/>
          </a:stretch>
        </p:blipFill>
        <p:spPr>
          <a:xfrm>
            <a:off x="8486841" y="5228106"/>
            <a:ext cx="3422337" cy="138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" y="121634"/>
            <a:ext cx="5335928" cy="58477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0" y="706091"/>
            <a:ext cx="8698903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2450"/>
              </a:tabLst>
            </a:pP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叶圆片称重法</a:t>
            </a: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测定有机物的变化量</a:t>
            </a:r>
            <a:endParaRPr lang="zh-CN" altLang="zh-CN" sz="36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 title=""/>
          <p:cNvSpPr/>
          <p:nvPr>
            <p:custDataLst>
              <p:tags r:id="rId6"/>
            </p:custDataLst>
          </p:nvPr>
        </p:nvSpPr>
        <p:spPr>
          <a:xfrm>
            <a:off x="107462" y="1378310"/>
            <a:ext cx="11872335" cy="1863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2450"/>
              </a:tabLst>
            </a:pPr>
            <a:r>
              <a:rPr lang="en-US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操作图示</a:t>
            </a:r>
            <a:endParaRPr lang="en-US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2450"/>
              </a:tabLst>
            </a:pPr>
            <a:r>
              <a:rPr lang="en-US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通过测定单位时间、单位面积叶片中淀粉的生成量，如图所示以有机物的变化量测定光合速率</a:t>
            </a:r>
            <a:r>
              <a:rPr lang="en-US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为叶圆片面积</a:t>
            </a:r>
            <a:r>
              <a:rPr lang="en-US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title="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1723" y="3186882"/>
            <a:ext cx="8063812" cy="20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 title=""/>
          <p:cNvSpPr/>
          <p:nvPr>
            <p:custDataLst>
              <p:tags r:id="rId9"/>
            </p:custDataLst>
          </p:nvPr>
        </p:nvSpPr>
        <p:spPr>
          <a:xfrm>
            <a:off x="107462" y="5166706"/>
            <a:ext cx="111315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  <a:tabLst>
                <a:tab pos="1822450"/>
              </a:tabLst>
            </a:pPr>
            <a:r>
              <a:rPr lang="en-US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结果分析</a:t>
            </a:r>
            <a:endParaRPr lang="zh-CN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ct val="0"/>
              </a:spcAft>
              <a:tabLst>
                <a:tab pos="1822450"/>
              </a:tabLst>
            </a:pPr>
            <a:r>
              <a:rPr lang="zh-CN" altLang="zh-CN" sz="3200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净光合速率＝</a:t>
            </a:r>
            <a:r>
              <a:rPr lang="en-US" altLang="zh-CN" sz="3200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zh-CN" sz="3200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3200" i="1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)/2</a:t>
            </a:r>
            <a:r>
              <a:rPr lang="en-US" altLang="zh-CN" sz="3200" i="1" kern="1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zh-CN" sz="3200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呼吸速率＝</a:t>
            </a:r>
            <a:r>
              <a:rPr lang="en-US" altLang="zh-CN" sz="3200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3200" i="1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)/2</a:t>
            </a:r>
            <a:r>
              <a:rPr lang="en-US" altLang="zh-CN" sz="3200" i="1" kern="10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ct val="0"/>
              </a:spcAft>
              <a:tabLst>
                <a:tab pos="1822450"/>
              </a:tabLst>
            </a:pPr>
            <a:r>
              <a:rPr lang="zh-CN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总光合速率＝净光合速率＋呼吸速率＝</a:t>
            </a:r>
            <a:r>
              <a:rPr lang="en-US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sz="3200" i="1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i="1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)/2</a:t>
            </a:r>
            <a:r>
              <a:rPr lang="en-US" altLang="zh-CN" sz="3200" i="1" kern="1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zh-CN" sz="3200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" y="121634"/>
            <a:ext cx="5335928" cy="584775"/>
          </a:xfrm>
          <a:custGeom>
            <a:gdLst>
              <a:gd name="connsiteX0" fmla="*/ 0 w 5335928"/>
              <a:gd name="connsiteY0" fmla="*/ 0 h 584775"/>
              <a:gd name="connsiteX1" fmla="*/ 539522 w 5335928"/>
              <a:gd name="connsiteY1" fmla="*/ 0 h 584775"/>
              <a:gd name="connsiteX2" fmla="*/ 1185762 w 5335928"/>
              <a:gd name="connsiteY2" fmla="*/ 0 h 584775"/>
              <a:gd name="connsiteX3" fmla="*/ 1885361 w 5335928"/>
              <a:gd name="connsiteY3" fmla="*/ 0 h 584775"/>
              <a:gd name="connsiteX4" fmla="*/ 2424883 w 5335928"/>
              <a:gd name="connsiteY4" fmla="*/ 0 h 584775"/>
              <a:gd name="connsiteX5" fmla="*/ 2857686 w 5335928"/>
              <a:gd name="connsiteY5" fmla="*/ 0 h 584775"/>
              <a:gd name="connsiteX6" fmla="*/ 3290489 w 5335928"/>
              <a:gd name="connsiteY6" fmla="*/ 0 h 584775"/>
              <a:gd name="connsiteX7" fmla="*/ 3990088 w 5335928"/>
              <a:gd name="connsiteY7" fmla="*/ 0 h 584775"/>
              <a:gd name="connsiteX8" fmla="*/ 4476251 w 5335928"/>
              <a:gd name="connsiteY8" fmla="*/ 0 h 584775"/>
              <a:gd name="connsiteX9" fmla="*/ 5335928 w 5335928"/>
              <a:gd name="connsiteY9" fmla="*/ 0 h 584775"/>
              <a:gd name="connsiteX10" fmla="*/ 5335928 w 5335928"/>
              <a:gd name="connsiteY10" fmla="*/ 584775 h 584775"/>
              <a:gd name="connsiteX11" fmla="*/ 4796406 w 5335928"/>
              <a:gd name="connsiteY11" fmla="*/ 584775 h 584775"/>
              <a:gd name="connsiteX12" fmla="*/ 4203526 w 5335928"/>
              <a:gd name="connsiteY12" fmla="*/ 584775 h 584775"/>
              <a:gd name="connsiteX13" fmla="*/ 3664004 w 5335928"/>
              <a:gd name="connsiteY13" fmla="*/ 584775 h 584775"/>
              <a:gd name="connsiteX14" fmla="*/ 3177842 w 5335928"/>
              <a:gd name="connsiteY14" fmla="*/ 584775 h 584775"/>
              <a:gd name="connsiteX15" fmla="*/ 2584961 w 5335928"/>
              <a:gd name="connsiteY15" fmla="*/ 584775 h 584775"/>
              <a:gd name="connsiteX16" fmla="*/ 2098798 w 5335928"/>
              <a:gd name="connsiteY16" fmla="*/ 584775 h 584775"/>
              <a:gd name="connsiteX17" fmla="*/ 1665995 w 5335928"/>
              <a:gd name="connsiteY17" fmla="*/ 584775 h 584775"/>
              <a:gd name="connsiteX18" fmla="*/ 966396 w 5335928"/>
              <a:gd name="connsiteY18" fmla="*/ 584775 h 584775"/>
              <a:gd name="connsiteX19" fmla="*/ 533593 w 5335928"/>
              <a:gd name="connsiteY19" fmla="*/ 584775 h 584775"/>
              <a:gd name="connsiteX20" fmla="*/ 0 w 5335928"/>
              <a:gd name="connsiteY20" fmla="*/ 584775 h 584775"/>
              <a:gd name="connsiteX21" fmla="*/ 0 w 5335928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5928" h="584775" extrusionOk="0">
                <a:moveTo>
                  <a:pt x="0" y="0"/>
                </a:moveTo>
                <a:cubicBezTo>
                  <a:pt x="140263" y="-26075"/>
                  <a:pt x="308458" y="9669"/>
                  <a:pt x="539522" y="0"/>
                </a:cubicBezTo>
                <a:cubicBezTo>
                  <a:pt x="770586" y="-9669"/>
                  <a:pt x="1039339" y="29256"/>
                  <a:pt x="1185762" y="0"/>
                </a:cubicBezTo>
                <a:cubicBezTo>
                  <a:pt x="1332185" y="-29256"/>
                  <a:pt x="1675728" y="7980"/>
                  <a:pt x="1885361" y="0"/>
                </a:cubicBezTo>
                <a:cubicBezTo>
                  <a:pt x="2094994" y="-7980"/>
                  <a:pt x="2289953" y="49075"/>
                  <a:pt x="2424883" y="0"/>
                </a:cubicBezTo>
                <a:cubicBezTo>
                  <a:pt x="2559813" y="-49075"/>
                  <a:pt x="2733895" y="48726"/>
                  <a:pt x="2857686" y="0"/>
                </a:cubicBezTo>
                <a:cubicBezTo>
                  <a:pt x="2981477" y="-48726"/>
                  <a:pt x="3125382" y="30322"/>
                  <a:pt x="3290489" y="0"/>
                </a:cubicBezTo>
                <a:cubicBezTo>
                  <a:pt x="3455596" y="-30322"/>
                  <a:pt x="3773774" y="27378"/>
                  <a:pt x="3990088" y="0"/>
                </a:cubicBezTo>
                <a:cubicBezTo>
                  <a:pt x="4206402" y="-27378"/>
                  <a:pt x="4364367" y="18172"/>
                  <a:pt x="4476251" y="0"/>
                </a:cubicBezTo>
                <a:cubicBezTo>
                  <a:pt x="4588135" y="-18172"/>
                  <a:pt x="5080571" y="60455"/>
                  <a:pt x="5335928" y="0"/>
                </a:cubicBezTo>
                <a:cubicBezTo>
                  <a:pt x="5395901" y="157020"/>
                  <a:pt x="5291989" y="349692"/>
                  <a:pt x="5335928" y="584775"/>
                </a:cubicBezTo>
                <a:cubicBezTo>
                  <a:pt x="5071135" y="585410"/>
                  <a:pt x="5038517" y="565813"/>
                  <a:pt x="4796406" y="584775"/>
                </a:cubicBezTo>
                <a:cubicBezTo>
                  <a:pt x="4554295" y="603737"/>
                  <a:pt x="4453583" y="583851"/>
                  <a:pt x="4203526" y="584775"/>
                </a:cubicBezTo>
                <a:cubicBezTo>
                  <a:pt x="3953469" y="585699"/>
                  <a:pt x="3895205" y="521843"/>
                  <a:pt x="3664004" y="584775"/>
                </a:cubicBezTo>
                <a:cubicBezTo>
                  <a:pt x="3432803" y="647707"/>
                  <a:pt x="3291197" y="574861"/>
                  <a:pt x="3177842" y="584775"/>
                </a:cubicBezTo>
                <a:cubicBezTo>
                  <a:pt x="3064487" y="594689"/>
                  <a:pt x="2712985" y="564769"/>
                  <a:pt x="2584961" y="584775"/>
                </a:cubicBezTo>
                <a:cubicBezTo>
                  <a:pt x="2456937" y="604781"/>
                  <a:pt x="2255452" y="549492"/>
                  <a:pt x="2098798" y="584775"/>
                </a:cubicBezTo>
                <a:cubicBezTo>
                  <a:pt x="1942144" y="620058"/>
                  <a:pt x="1772795" y="562712"/>
                  <a:pt x="1665995" y="584775"/>
                </a:cubicBezTo>
                <a:cubicBezTo>
                  <a:pt x="1559195" y="606838"/>
                  <a:pt x="1164629" y="584666"/>
                  <a:pt x="966396" y="584775"/>
                </a:cubicBezTo>
                <a:cubicBezTo>
                  <a:pt x="768163" y="584884"/>
                  <a:pt x="741640" y="546952"/>
                  <a:pt x="533593" y="584775"/>
                </a:cubicBezTo>
                <a:cubicBezTo>
                  <a:pt x="325546" y="622598"/>
                  <a:pt x="242411" y="527654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三率测定的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种实验模型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5"/>
            </p:custDataLst>
          </p:nvPr>
        </p:nvSpPr>
        <p:spPr>
          <a:xfrm>
            <a:off x="0" y="812771"/>
            <a:ext cx="8698903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2450"/>
              </a:tabLst>
            </a:pP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叶圆片上浮法</a:t>
            </a: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定性检测</a:t>
            </a: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36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释放速率</a:t>
            </a:r>
            <a:endParaRPr lang="zh-CN" altLang="zh-CN" sz="3600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6"/>
            </p:custDataLst>
          </p:nvPr>
        </p:nvSpPr>
        <p:spPr>
          <a:xfrm>
            <a:off x="417848" y="2052355"/>
            <a:ext cx="11187460" cy="34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tabLst>
                <a:tab pos="1822450"/>
              </a:tabLst>
            </a:pPr>
            <a:r>
              <a:rPr lang="zh-CN" altLang="en-US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利用针筒排出叶肉细胞间隙中的空气，使叶片沉于水中；在光合作用过程中，植物吸收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36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放出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36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3600" b="1" kern="100" baseline="-250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在细胞间积累，使下沉的叶片上浮。</a:t>
            </a:r>
            <a:r>
              <a:rPr lang="zh-CN" altLang="zh-CN" sz="3600" b="1" kern="10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根据在相同时间内上浮叶片数目的多少</a:t>
            </a:r>
            <a:r>
              <a:rPr lang="en-US" altLang="zh-CN" sz="3600" b="1" kern="10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kern="10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或者叶片全部上浮所需时间的长短</a:t>
            </a:r>
            <a:r>
              <a:rPr lang="en-US" altLang="zh-CN" sz="3600" b="1" kern="10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kern="10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，即能比较光合作用强度的大小。</a:t>
            </a:r>
            <a:endParaRPr lang="zh-CN" altLang="zh-CN" sz="3600" b="1" kern="10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1761" name="图片 22" title="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文本框 23" title="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7425" y="266700"/>
            <a:ext cx="48000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17A68"/>
                </a:solidFill>
                <a:latin typeface="微软雅黑" panose="020b0503020204020204" pitchFamily="34" charset="-122"/>
              </a:rPr>
              <a:t>绿叶中色素的提取与分离</a:t>
            </a:r>
            <a:endParaRPr lang="zh-CN" altLang="en-US" sz="2800" b="1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763" name="文本框 24" title="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043" y="888399"/>
            <a:ext cx="2710148" cy="584775"/>
          </a:xfrm>
          <a:custGeom>
            <a:gdLst>
              <a:gd name="connsiteX0" fmla="*/ 0 w 2710148"/>
              <a:gd name="connsiteY0" fmla="*/ 0 h 584775"/>
              <a:gd name="connsiteX1" fmla="*/ 514928 w 2710148"/>
              <a:gd name="connsiteY1" fmla="*/ 0 h 584775"/>
              <a:gd name="connsiteX2" fmla="*/ 1084059 w 2710148"/>
              <a:gd name="connsiteY2" fmla="*/ 0 h 584775"/>
              <a:gd name="connsiteX3" fmla="*/ 1680292 w 2710148"/>
              <a:gd name="connsiteY3" fmla="*/ 0 h 584775"/>
              <a:gd name="connsiteX4" fmla="*/ 2195220 w 2710148"/>
              <a:gd name="connsiteY4" fmla="*/ 0 h 584775"/>
              <a:gd name="connsiteX5" fmla="*/ 2710148 w 2710148"/>
              <a:gd name="connsiteY5" fmla="*/ 0 h 584775"/>
              <a:gd name="connsiteX6" fmla="*/ 2710148 w 2710148"/>
              <a:gd name="connsiteY6" fmla="*/ 584775 h 584775"/>
              <a:gd name="connsiteX7" fmla="*/ 2113915 w 2710148"/>
              <a:gd name="connsiteY7" fmla="*/ 584775 h 584775"/>
              <a:gd name="connsiteX8" fmla="*/ 1517683 w 2710148"/>
              <a:gd name="connsiteY8" fmla="*/ 584775 h 584775"/>
              <a:gd name="connsiteX9" fmla="*/ 1029856 w 2710148"/>
              <a:gd name="connsiteY9" fmla="*/ 584775 h 584775"/>
              <a:gd name="connsiteX10" fmla="*/ 542030 w 2710148"/>
              <a:gd name="connsiteY10" fmla="*/ 584775 h 584775"/>
              <a:gd name="connsiteX11" fmla="*/ 0 w 2710148"/>
              <a:gd name="connsiteY11" fmla="*/ 584775 h 584775"/>
              <a:gd name="connsiteX12" fmla="*/ 0 w 271014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0148" h="584775" extrusionOk="0">
                <a:moveTo>
                  <a:pt x="0" y="0"/>
                </a:moveTo>
                <a:cubicBezTo>
                  <a:pt x="185326" y="-9929"/>
                  <a:pt x="279606" y="48610"/>
                  <a:pt x="514928" y="0"/>
                </a:cubicBezTo>
                <a:cubicBezTo>
                  <a:pt x="750250" y="-48610"/>
                  <a:pt x="814367" y="5307"/>
                  <a:pt x="1084059" y="0"/>
                </a:cubicBezTo>
                <a:cubicBezTo>
                  <a:pt x="1353751" y="-5307"/>
                  <a:pt x="1448180" y="23593"/>
                  <a:pt x="1680292" y="0"/>
                </a:cubicBezTo>
                <a:cubicBezTo>
                  <a:pt x="1912404" y="-23593"/>
                  <a:pt x="2021610" y="45668"/>
                  <a:pt x="2195220" y="0"/>
                </a:cubicBezTo>
                <a:cubicBezTo>
                  <a:pt x="2368830" y="-45668"/>
                  <a:pt x="2593603" y="31225"/>
                  <a:pt x="2710148" y="0"/>
                </a:cubicBezTo>
                <a:cubicBezTo>
                  <a:pt x="2777018" y="267246"/>
                  <a:pt x="2694083" y="325058"/>
                  <a:pt x="2710148" y="584775"/>
                </a:cubicBezTo>
                <a:cubicBezTo>
                  <a:pt x="2414320" y="632232"/>
                  <a:pt x="2245295" y="549161"/>
                  <a:pt x="2113915" y="584775"/>
                </a:cubicBezTo>
                <a:cubicBezTo>
                  <a:pt x="1982535" y="620389"/>
                  <a:pt x="1775158" y="572261"/>
                  <a:pt x="1517683" y="584775"/>
                </a:cubicBezTo>
                <a:cubicBezTo>
                  <a:pt x="1260208" y="597289"/>
                  <a:pt x="1203599" y="526526"/>
                  <a:pt x="1029856" y="584775"/>
                </a:cubicBezTo>
                <a:cubicBezTo>
                  <a:pt x="856113" y="643024"/>
                  <a:pt x="745643" y="536996"/>
                  <a:pt x="542030" y="584775"/>
                </a:cubicBezTo>
                <a:cubicBezTo>
                  <a:pt x="338417" y="632554"/>
                  <a:pt x="233453" y="563076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四、实验分析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9"/>
            </p:custDataLst>
          </p:nvPr>
        </p:nvSpPr>
        <p:spPr>
          <a:xfrm>
            <a:off x="-1250731" y="725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" name="矩形 1" title=""/>
          <p:cNvSpPr/>
          <p:nvPr>
            <p:custDataLst>
              <p:tags r:id="rId10"/>
            </p:custDataLst>
          </p:nvPr>
        </p:nvSpPr>
        <p:spPr>
          <a:xfrm>
            <a:off x="15502" y="2233895"/>
            <a:ext cx="8637442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en-US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收集到的滤液绿色过浅的原因分析</a:t>
            </a:r>
            <a:endParaRPr lang="zh-CN" altLang="zh-CN" sz="3600" b="1" kern="10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 title=""/>
          <p:cNvSpPr/>
          <p:nvPr>
            <p:custDataLst>
              <p:tags r:id="rId11"/>
            </p:custDataLst>
          </p:nvPr>
        </p:nvSpPr>
        <p:spPr>
          <a:xfrm>
            <a:off x="987425" y="3018790"/>
            <a:ext cx="10581005" cy="341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未加石英砂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二氧化硅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，研磨不充分。</a:t>
            </a:r>
            <a:endParaRPr lang="en-US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使用放置数天的菠菜叶，滤液色素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太少。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一次加入大量的无水乙醇提取浓度太低</a:t>
            </a:r>
            <a:endParaRPr lang="en-US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(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正确做法：分次加入少量无水乙醇提取色素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未加碳酸钙或加入过少，色素分子被破坏。</a:t>
            </a:r>
            <a:endParaRPr lang="zh-CN" altLang="en-US" sz="36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 title=""/>
          <p:cNvSpPr txBox="1"/>
          <p:nvPr>
            <p:custDataLst>
              <p:tags r:id="rId12"/>
            </p:custDataLst>
          </p:nvPr>
        </p:nvSpPr>
        <p:spPr>
          <a:xfrm>
            <a:off x="15240" y="1443355"/>
            <a:ext cx="1186561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绿叶中色素提取和分离实验异常现象分析（</a:t>
            </a: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3.2P</a:t>
            </a:r>
            <a:r>
              <a:rPr lang="en-US" altLang="zh-CN" sz="36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84</a:t>
            </a:r>
            <a:r>
              <a:rPr lang="zh-CN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3600" b="1" kern="10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zh-CN" sz="3600" b="1" kern="10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1" name="文本框 23" title="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2710148" cy="584775"/>
          </a:xfrm>
          <a:custGeom>
            <a:gdLst>
              <a:gd name="connsiteX0" fmla="*/ 0 w 2710148"/>
              <a:gd name="connsiteY0" fmla="*/ 0 h 584775"/>
              <a:gd name="connsiteX1" fmla="*/ 514928 w 2710148"/>
              <a:gd name="connsiteY1" fmla="*/ 0 h 584775"/>
              <a:gd name="connsiteX2" fmla="*/ 1084059 w 2710148"/>
              <a:gd name="connsiteY2" fmla="*/ 0 h 584775"/>
              <a:gd name="connsiteX3" fmla="*/ 1680292 w 2710148"/>
              <a:gd name="connsiteY3" fmla="*/ 0 h 584775"/>
              <a:gd name="connsiteX4" fmla="*/ 2195220 w 2710148"/>
              <a:gd name="connsiteY4" fmla="*/ 0 h 584775"/>
              <a:gd name="connsiteX5" fmla="*/ 2710148 w 2710148"/>
              <a:gd name="connsiteY5" fmla="*/ 0 h 584775"/>
              <a:gd name="connsiteX6" fmla="*/ 2710148 w 2710148"/>
              <a:gd name="connsiteY6" fmla="*/ 584775 h 584775"/>
              <a:gd name="connsiteX7" fmla="*/ 2113915 w 2710148"/>
              <a:gd name="connsiteY7" fmla="*/ 584775 h 584775"/>
              <a:gd name="connsiteX8" fmla="*/ 1517683 w 2710148"/>
              <a:gd name="connsiteY8" fmla="*/ 584775 h 584775"/>
              <a:gd name="connsiteX9" fmla="*/ 1029856 w 2710148"/>
              <a:gd name="connsiteY9" fmla="*/ 584775 h 584775"/>
              <a:gd name="connsiteX10" fmla="*/ 542030 w 2710148"/>
              <a:gd name="connsiteY10" fmla="*/ 584775 h 584775"/>
              <a:gd name="connsiteX11" fmla="*/ 0 w 2710148"/>
              <a:gd name="connsiteY11" fmla="*/ 584775 h 584775"/>
              <a:gd name="connsiteX12" fmla="*/ 0 w 2710148"/>
              <a:gd name="connsiteY12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0148" h="584775" extrusionOk="0">
                <a:moveTo>
                  <a:pt x="0" y="0"/>
                </a:moveTo>
                <a:cubicBezTo>
                  <a:pt x="185326" y="-9929"/>
                  <a:pt x="279606" y="48610"/>
                  <a:pt x="514928" y="0"/>
                </a:cubicBezTo>
                <a:cubicBezTo>
                  <a:pt x="750250" y="-48610"/>
                  <a:pt x="814367" y="5307"/>
                  <a:pt x="1084059" y="0"/>
                </a:cubicBezTo>
                <a:cubicBezTo>
                  <a:pt x="1353751" y="-5307"/>
                  <a:pt x="1448180" y="23593"/>
                  <a:pt x="1680292" y="0"/>
                </a:cubicBezTo>
                <a:cubicBezTo>
                  <a:pt x="1912404" y="-23593"/>
                  <a:pt x="2021610" y="45668"/>
                  <a:pt x="2195220" y="0"/>
                </a:cubicBezTo>
                <a:cubicBezTo>
                  <a:pt x="2368830" y="-45668"/>
                  <a:pt x="2593603" y="31225"/>
                  <a:pt x="2710148" y="0"/>
                </a:cubicBezTo>
                <a:cubicBezTo>
                  <a:pt x="2777018" y="267246"/>
                  <a:pt x="2694083" y="325058"/>
                  <a:pt x="2710148" y="584775"/>
                </a:cubicBezTo>
                <a:cubicBezTo>
                  <a:pt x="2414320" y="632232"/>
                  <a:pt x="2245295" y="549161"/>
                  <a:pt x="2113915" y="584775"/>
                </a:cubicBezTo>
                <a:cubicBezTo>
                  <a:pt x="1982535" y="620389"/>
                  <a:pt x="1775158" y="572261"/>
                  <a:pt x="1517683" y="584775"/>
                </a:cubicBezTo>
                <a:cubicBezTo>
                  <a:pt x="1260208" y="597289"/>
                  <a:pt x="1203599" y="526526"/>
                  <a:pt x="1029856" y="584775"/>
                </a:cubicBezTo>
                <a:cubicBezTo>
                  <a:pt x="856113" y="643024"/>
                  <a:pt x="745643" y="536996"/>
                  <a:pt x="542030" y="584775"/>
                </a:cubicBezTo>
                <a:cubicBezTo>
                  <a:pt x="338417" y="632554"/>
                  <a:pt x="233453" y="563076"/>
                  <a:pt x="0" y="584775"/>
                </a:cubicBezTo>
                <a:cubicBezTo>
                  <a:pt x="-59755" y="340355"/>
                  <a:pt x="40015" y="25102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四、实验分析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 title=""/>
          <p:cNvSpPr/>
          <p:nvPr>
            <p:custDataLst>
              <p:tags r:id="rId5"/>
            </p:custDataLst>
          </p:nvPr>
        </p:nvSpPr>
        <p:spPr>
          <a:xfrm>
            <a:off x="180340" y="5135245"/>
            <a:ext cx="1081024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(4)</a:t>
            </a:r>
            <a:r>
              <a:rPr lang="zh-CN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滤纸条只呈现胡萝卜素、叶黄素色素带：</a:t>
            </a:r>
            <a:endParaRPr lang="zh-CN" altLang="zh-CN" sz="3600" b="1" kern="10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 title=""/>
          <p:cNvSpPr/>
          <p:nvPr>
            <p:custDataLst>
              <p:tags r:id="rId6"/>
            </p:custDataLst>
          </p:nvPr>
        </p:nvSpPr>
        <p:spPr>
          <a:xfrm>
            <a:off x="699431" y="1219544"/>
            <a:ext cx="9010436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没经干燥处理，滤液线不能达到细、齐的要求，使色素扩散不一致造成的。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 title=""/>
          <p:cNvSpPr/>
          <p:nvPr>
            <p:custDataLst>
              <p:tags r:id="rId7"/>
            </p:custDataLst>
          </p:nvPr>
        </p:nvSpPr>
        <p:spPr>
          <a:xfrm>
            <a:off x="699135" y="3311525"/>
            <a:ext cx="10712450" cy="2084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忘记画滤液细线。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b.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滤液细线接触到层析液，且时间较长，色素全部</a:t>
            </a:r>
            <a:endParaRPr lang="en-US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 fontAlgn="auto">
              <a:lnSpc>
                <a:spcPct val="12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溶解到层析液中。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 title=""/>
          <p:cNvSpPr/>
          <p:nvPr>
            <p:custDataLst>
              <p:tags r:id="rId8"/>
            </p:custDataLst>
          </p:nvPr>
        </p:nvSpPr>
        <p:spPr>
          <a:xfrm>
            <a:off x="737103" y="5769942"/>
            <a:ext cx="1124427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忘记加碳酸钙导致叶绿素被破坏或所用叶片为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黄叶</a:t>
            </a:r>
            <a:r>
              <a:rPr lang="en-US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zh-CN" sz="3600" b="1" kern="100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3600" b="1" kern="100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 title=""/>
          <p:cNvSpPr txBox="1"/>
          <p:nvPr>
            <p:custDataLst>
              <p:tags r:id="rId9"/>
            </p:custDataLst>
          </p:nvPr>
        </p:nvSpPr>
        <p:spPr>
          <a:xfrm>
            <a:off x="180340" y="530860"/>
            <a:ext cx="55797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滤纸条色素带重叠：</a:t>
            </a:r>
            <a:endParaRPr lang="en-US" altLang="zh-CN" sz="3600" b="1" kern="10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 title=""/>
          <p:cNvSpPr txBox="1"/>
          <p:nvPr>
            <p:custDataLst>
              <p:tags r:id="rId10"/>
            </p:custDataLst>
          </p:nvPr>
        </p:nvSpPr>
        <p:spPr>
          <a:xfrm>
            <a:off x="180586" y="2573854"/>
            <a:ext cx="6174768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tabLst>
                <a:tab pos="1823085"/>
              </a:tabLst>
            </a:pPr>
            <a:r>
              <a:rPr lang="en-US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(3)</a:t>
            </a:r>
            <a:r>
              <a:rPr lang="zh-CN" altLang="zh-CN" sz="3600" b="1" kern="1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滤纸条看不到色素带</a:t>
            </a:r>
            <a:endParaRPr lang="zh-CN" altLang="zh-CN" sz="3600" b="1" kern="10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28" name="图片 27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3396" t="25343"/>
          <a:stretch>
            <a:fillRect/>
          </a:stretch>
        </p:blipFill>
        <p:spPr>
          <a:xfrm>
            <a:off x="1" y="602555"/>
            <a:ext cx="6349699" cy="3780000"/>
          </a:xfrm>
          <a:prstGeom prst="rect">
            <a:avLst/>
          </a:prstGeom>
        </p:spPr>
      </p:pic>
      <p:pic>
        <p:nvPicPr>
          <p:cNvPr id="29" name="图片 28" title="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1982" t="24491"/>
          <a:stretch>
            <a:fillRect/>
          </a:stretch>
        </p:blipFill>
        <p:spPr>
          <a:xfrm>
            <a:off x="6194753" y="584775"/>
            <a:ext cx="6099007" cy="3780000"/>
          </a:xfrm>
          <a:prstGeom prst="rect">
            <a:avLst/>
          </a:prstGeom>
        </p:spPr>
      </p:pic>
      <p:sp>
        <p:nvSpPr>
          <p:cNvPr id="21" name="文本框 23" title="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0"/>
            <a:ext cx="4800056" cy="584775"/>
          </a:xfrm>
          <a:custGeom>
            <a:gdLst>
              <a:gd name="connsiteX0" fmla="*/ 0 w 4800056"/>
              <a:gd name="connsiteY0" fmla="*/ 0 h 584775"/>
              <a:gd name="connsiteX1" fmla="*/ 485339 w 4800056"/>
              <a:gd name="connsiteY1" fmla="*/ 0 h 584775"/>
              <a:gd name="connsiteX2" fmla="*/ 1066679 w 4800056"/>
              <a:gd name="connsiteY2" fmla="*/ 0 h 584775"/>
              <a:gd name="connsiteX3" fmla="*/ 1696020 w 4800056"/>
              <a:gd name="connsiteY3" fmla="*/ 0 h 584775"/>
              <a:gd name="connsiteX4" fmla="*/ 2181359 w 4800056"/>
              <a:gd name="connsiteY4" fmla="*/ 0 h 584775"/>
              <a:gd name="connsiteX5" fmla="*/ 2570697 w 4800056"/>
              <a:gd name="connsiteY5" fmla="*/ 0 h 584775"/>
              <a:gd name="connsiteX6" fmla="*/ 2960035 w 4800056"/>
              <a:gd name="connsiteY6" fmla="*/ 0 h 584775"/>
              <a:gd name="connsiteX7" fmla="*/ 3589375 w 4800056"/>
              <a:gd name="connsiteY7" fmla="*/ 0 h 584775"/>
              <a:gd name="connsiteX8" fmla="*/ 4026714 w 4800056"/>
              <a:gd name="connsiteY8" fmla="*/ 0 h 584775"/>
              <a:gd name="connsiteX9" fmla="*/ 4800056 w 4800056"/>
              <a:gd name="connsiteY9" fmla="*/ 0 h 584775"/>
              <a:gd name="connsiteX10" fmla="*/ 4800056 w 4800056"/>
              <a:gd name="connsiteY10" fmla="*/ 584775 h 584775"/>
              <a:gd name="connsiteX11" fmla="*/ 4314717 w 4800056"/>
              <a:gd name="connsiteY11" fmla="*/ 584775 h 584775"/>
              <a:gd name="connsiteX12" fmla="*/ 3781377 w 4800056"/>
              <a:gd name="connsiteY12" fmla="*/ 584775 h 584775"/>
              <a:gd name="connsiteX13" fmla="*/ 3296038 w 4800056"/>
              <a:gd name="connsiteY13" fmla="*/ 584775 h 584775"/>
              <a:gd name="connsiteX14" fmla="*/ 2858700 w 4800056"/>
              <a:gd name="connsiteY14" fmla="*/ 584775 h 584775"/>
              <a:gd name="connsiteX15" fmla="*/ 2325360 w 4800056"/>
              <a:gd name="connsiteY15" fmla="*/ 584775 h 584775"/>
              <a:gd name="connsiteX16" fmla="*/ 1888022 w 4800056"/>
              <a:gd name="connsiteY16" fmla="*/ 584775 h 584775"/>
              <a:gd name="connsiteX17" fmla="*/ 1498684 w 4800056"/>
              <a:gd name="connsiteY17" fmla="*/ 584775 h 584775"/>
              <a:gd name="connsiteX18" fmla="*/ 869343 w 4800056"/>
              <a:gd name="connsiteY18" fmla="*/ 584775 h 584775"/>
              <a:gd name="connsiteX19" fmla="*/ 480006 w 4800056"/>
              <a:gd name="connsiteY19" fmla="*/ 584775 h 584775"/>
              <a:gd name="connsiteX20" fmla="*/ 0 w 4800056"/>
              <a:gd name="connsiteY20" fmla="*/ 584775 h 584775"/>
              <a:gd name="connsiteX21" fmla="*/ 0 w 4800056"/>
              <a:gd name="connsiteY21" fmla="*/ 0 h 584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00056" h="584775" extrusionOk="0">
                <a:moveTo>
                  <a:pt x="0" y="0"/>
                </a:moveTo>
                <a:cubicBezTo>
                  <a:pt x="158056" y="-19863"/>
                  <a:pt x="310052" y="5781"/>
                  <a:pt x="485339" y="0"/>
                </a:cubicBezTo>
                <a:cubicBezTo>
                  <a:pt x="660626" y="-5781"/>
                  <a:pt x="815823" y="15084"/>
                  <a:pt x="1066679" y="0"/>
                </a:cubicBezTo>
                <a:cubicBezTo>
                  <a:pt x="1317535" y="-15084"/>
                  <a:pt x="1438516" y="70616"/>
                  <a:pt x="1696020" y="0"/>
                </a:cubicBezTo>
                <a:cubicBezTo>
                  <a:pt x="1953524" y="-70616"/>
                  <a:pt x="1996075" y="4116"/>
                  <a:pt x="2181359" y="0"/>
                </a:cubicBezTo>
                <a:cubicBezTo>
                  <a:pt x="2366643" y="-4116"/>
                  <a:pt x="2471088" y="22910"/>
                  <a:pt x="2570697" y="0"/>
                </a:cubicBezTo>
                <a:cubicBezTo>
                  <a:pt x="2670306" y="-22910"/>
                  <a:pt x="2849878" y="1839"/>
                  <a:pt x="2960035" y="0"/>
                </a:cubicBezTo>
                <a:cubicBezTo>
                  <a:pt x="3070192" y="-1839"/>
                  <a:pt x="3453398" y="40174"/>
                  <a:pt x="3589375" y="0"/>
                </a:cubicBezTo>
                <a:cubicBezTo>
                  <a:pt x="3725352" y="-40174"/>
                  <a:pt x="3868397" y="48948"/>
                  <a:pt x="4026714" y="0"/>
                </a:cubicBezTo>
                <a:cubicBezTo>
                  <a:pt x="4185031" y="-48948"/>
                  <a:pt x="4576740" y="15895"/>
                  <a:pt x="4800056" y="0"/>
                </a:cubicBezTo>
                <a:cubicBezTo>
                  <a:pt x="4860029" y="157020"/>
                  <a:pt x="4756117" y="349692"/>
                  <a:pt x="4800056" y="584775"/>
                </a:cubicBezTo>
                <a:cubicBezTo>
                  <a:pt x="4660696" y="599601"/>
                  <a:pt x="4488262" y="547045"/>
                  <a:pt x="4314717" y="584775"/>
                </a:cubicBezTo>
                <a:cubicBezTo>
                  <a:pt x="4141172" y="622505"/>
                  <a:pt x="3950066" y="571587"/>
                  <a:pt x="3781377" y="584775"/>
                </a:cubicBezTo>
                <a:cubicBezTo>
                  <a:pt x="3612688" y="597963"/>
                  <a:pt x="3470919" y="557451"/>
                  <a:pt x="3296038" y="584775"/>
                </a:cubicBezTo>
                <a:cubicBezTo>
                  <a:pt x="3121157" y="612099"/>
                  <a:pt x="3039843" y="537935"/>
                  <a:pt x="2858700" y="584775"/>
                </a:cubicBezTo>
                <a:cubicBezTo>
                  <a:pt x="2677557" y="631615"/>
                  <a:pt x="2554172" y="578112"/>
                  <a:pt x="2325360" y="584775"/>
                </a:cubicBezTo>
                <a:cubicBezTo>
                  <a:pt x="2096548" y="591438"/>
                  <a:pt x="2035940" y="574397"/>
                  <a:pt x="1888022" y="584775"/>
                </a:cubicBezTo>
                <a:cubicBezTo>
                  <a:pt x="1740104" y="595153"/>
                  <a:pt x="1635218" y="547867"/>
                  <a:pt x="1498684" y="584775"/>
                </a:cubicBezTo>
                <a:cubicBezTo>
                  <a:pt x="1362150" y="621683"/>
                  <a:pt x="1013093" y="518668"/>
                  <a:pt x="869343" y="584775"/>
                </a:cubicBezTo>
                <a:cubicBezTo>
                  <a:pt x="725593" y="650882"/>
                  <a:pt x="641642" y="560732"/>
                  <a:pt x="480006" y="584775"/>
                </a:cubicBezTo>
                <a:cubicBezTo>
                  <a:pt x="318370" y="608818"/>
                  <a:pt x="114947" y="584319"/>
                  <a:pt x="0" y="584775"/>
                </a:cubicBezTo>
                <a:cubicBezTo>
                  <a:pt x="-23681" y="424834"/>
                  <a:pt x="44726" y="133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五、光合色素的吸收光谱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Text Box 2" title=""/>
          <p:cNvSpPr txBox="1"/>
          <p:nvPr>
            <p:custDataLst>
              <p:tags r:id="rId9"/>
            </p:custDataLst>
          </p:nvPr>
        </p:nvSpPr>
        <p:spPr>
          <a:xfrm>
            <a:off x="4988888" y="1210"/>
            <a:ext cx="52133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0070C0"/>
                </a:solidFill>
                <a:latin typeface="+mn-ea"/>
                <a:ea typeface="+mn-ea"/>
              </a:rPr>
              <a:t>色素的吸收光谱实验结果</a:t>
            </a:r>
            <a:endParaRPr lang="zh-CN" altLang="en-US" sz="3200" b="1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文本框 30" title=""/>
          <p:cNvSpPr txBox="1"/>
          <p:nvPr>
            <p:custDataLst>
              <p:tags r:id="rId10"/>
            </p:custDataLst>
          </p:nvPr>
        </p:nvSpPr>
        <p:spPr>
          <a:xfrm>
            <a:off x="0" y="4400335"/>
            <a:ext cx="7581265" cy="1217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叶绿素主要吸收红光和蓝紫光</a:t>
            </a:r>
            <a:endParaRPr lang="zh-CN" altLang="en-US" sz="3200" b="1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叶绿素a和叶绿素b的吸收峰值不同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 title=""/>
          <p:cNvSpPr txBox="1"/>
          <p:nvPr>
            <p:custDataLst>
              <p:tags r:id="rId11"/>
            </p:custDataLst>
          </p:nvPr>
        </p:nvSpPr>
        <p:spPr>
          <a:xfrm>
            <a:off x="6487357" y="4385853"/>
            <a:ext cx="5918331" cy="1217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</a:t>
            </a:r>
            <a:r>
              <a:rPr lang="zh-CN" altLang="en-US" sz="3200" b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类胡萝卜素主要吸收蓝紫光</a:t>
            </a: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80808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不吸收红光</a:t>
            </a:r>
            <a:endParaRPr lang="zh-CN" altLang="en-US" sz="3200" b="1">
              <a:solidFill>
                <a:srgbClr val="080808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 title=""/>
          <p:cNvSpPr txBox="1"/>
          <p:nvPr>
            <p:custDataLst>
              <p:tags r:id="rId12"/>
            </p:custDataLst>
          </p:nvPr>
        </p:nvSpPr>
        <p:spPr>
          <a:xfrm>
            <a:off x="770832" y="5646624"/>
            <a:ext cx="11157735" cy="1217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fontAlgn="auto">
              <a:lnSpc>
                <a:spcPct val="120000"/>
              </a:lnSpc>
              <a:spcAft>
                <a:spcPct val="0"/>
              </a:spcAft>
              <a:tabLst>
                <a:tab pos="2430780"/>
              </a:tabLst>
            </a:pPr>
            <a:r>
              <a:rPr lang="en-US" altLang="zh-CN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 sz="32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一</a:t>
            </a:r>
            <a:r>
              <a:rPr lang="en-US" altLang="zh-CN" sz="3200" b="1" kern="100" baseline="-250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99</a:t>
            </a:r>
            <a:r>
              <a:rPr lang="zh-CN" altLang="en-US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，学科交叉：</a:t>
            </a:r>
            <a:r>
              <a:rPr lang="zh-CN" altLang="zh-CN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叶绿体中的色素只吸收</a:t>
            </a:r>
            <a:r>
              <a:rPr lang="en-US" altLang="zh-CN" sz="3200" b="1" u="sng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zh-CN" altLang="zh-CN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3200" b="1" kern="1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20000"/>
              </a:lnSpc>
              <a:spcAft>
                <a:spcPct val="0"/>
              </a:spcAft>
              <a:tabLst>
                <a:tab pos="2430780"/>
              </a:tabLst>
            </a:pPr>
            <a:r>
              <a:rPr lang="zh-CN" altLang="en-US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                          </a:t>
            </a:r>
            <a:r>
              <a:rPr lang="zh-CN" altLang="zh-CN" sz="3200" b="1" kern="10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而对红外光和紫外光等不吸收。</a:t>
            </a:r>
            <a:endParaRPr lang="zh-CN" altLang="en-US" sz="320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 title=""/>
          <p:cNvSpPr txBox="1"/>
          <p:nvPr>
            <p:custDataLst>
              <p:tags r:id="rId13"/>
            </p:custDataLst>
          </p:nvPr>
        </p:nvSpPr>
        <p:spPr>
          <a:xfrm>
            <a:off x="8046609" y="5655887"/>
            <a:ext cx="185928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+mn-ea"/>
              </a:rPr>
              <a:t>可见光</a:t>
            </a:r>
            <a:endParaRPr lang="zh-CN" sz="3200" b="1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tags/tag1.xml><?xml version="1.0" encoding="utf-8"?>
<p:tagLst xmlns:p="http://schemas.openxmlformats.org/presentationml/2006/main">
  <p:tag name="AS_UNIQUEID" val="7085"/>
</p:tagLst>
</file>

<file path=ppt/tags/tag10.xml><?xml version="1.0" encoding="utf-8"?>
<p:tagLst xmlns:p="http://schemas.openxmlformats.org/presentationml/2006/main">
  <p:tag name="AS_UNIQUEID" val="7088"/>
</p:tagLst>
</file>

<file path=ppt/tags/tag100.xml><?xml version="1.0" encoding="utf-8"?>
<p:tagLst xmlns:p="http://schemas.openxmlformats.org/presentationml/2006/main">
  <p:tag name="AS_UNIQUEID" val="2624"/>
</p:tagLst>
</file>

<file path=ppt/tags/tag1000.xml><?xml version="1.0" encoding="utf-8"?>
<p:tagLst xmlns:p="http://schemas.openxmlformats.org/presentationml/2006/main">
  <p:tag name="AS_UNIQUEID" val="1110"/>
</p:tagLst>
</file>

<file path=ppt/tags/tag1001.xml><?xml version="1.0" encoding="utf-8"?>
<p:tagLst xmlns:p="http://schemas.openxmlformats.org/presentationml/2006/main">
  <p:tag name="AS_UNIQUEID" val="7183"/>
</p:tagLst>
</file>

<file path=ppt/tags/tag1002.xml><?xml version="1.0" encoding="utf-8"?>
<p:tagLst xmlns:p="http://schemas.openxmlformats.org/presentationml/2006/main">
  <p:tag name="AS_UNIQUEID" val="2639"/>
</p:tagLst>
</file>

<file path=ppt/tags/tag1003.xml><?xml version="1.0" encoding="utf-8"?>
<p:tagLst xmlns:p="http://schemas.openxmlformats.org/presentationml/2006/main">
  <p:tag name="AS_UNIQUEID" val="2640"/>
</p:tagLst>
</file>

<file path=ppt/tags/tag1004.xml><?xml version="1.0" encoding="utf-8"?>
<p:tagLst xmlns:p="http://schemas.openxmlformats.org/presentationml/2006/main">
  <p:tag name="AS_UNIQUEID" val="2641"/>
</p:tagLst>
</file>

<file path=ppt/tags/tag1005.xml><?xml version="1.0" encoding="utf-8"?>
<p:tagLst xmlns:p="http://schemas.openxmlformats.org/presentationml/2006/main">
  <p:tag name="AS_UNIQUEID" val="7184"/>
</p:tagLst>
</file>

<file path=ppt/tags/tag1006.xml><?xml version="1.0" encoding="utf-8"?>
<p:tagLst xmlns:p="http://schemas.openxmlformats.org/presentationml/2006/main">
  <p:tag name="AS_UNIQUEID" val="133"/>
</p:tagLst>
</file>

<file path=ppt/tags/tag1007.xml><?xml version="1.0" encoding="utf-8"?>
<p:tagLst xmlns:p="http://schemas.openxmlformats.org/presentationml/2006/main">
  <p:tag name="AS_UNIQUEID" val="1599"/>
</p:tagLst>
</file>

<file path=ppt/tags/tag1008.xml><?xml version="1.0" encoding="utf-8"?>
<p:tagLst xmlns:p="http://schemas.openxmlformats.org/presentationml/2006/main">
  <p:tag name="AS_UNIQUEID" val="6621"/>
</p:tagLst>
</file>

<file path=ppt/tags/tag1009.xml><?xml version="1.0" encoding="utf-8"?>
<p:tagLst xmlns:p="http://schemas.openxmlformats.org/presentationml/2006/main">
  <p:tag name="AS_UNIQUEID" val="6622"/>
</p:tagLst>
</file>

<file path=ppt/tags/tag101.xml><?xml version="1.0" encoding="utf-8"?>
<p:tagLst xmlns:p="http://schemas.openxmlformats.org/presentationml/2006/main">
  <p:tag name="AS_UNIQUEID" val="5614"/>
</p:tagLst>
</file>

<file path=ppt/tags/tag1010.xml><?xml version="1.0" encoding="utf-8"?>
<p:tagLst xmlns:p="http://schemas.openxmlformats.org/presentationml/2006/main">
  <p:tag name="AS_UNIQUEID" val="6623"/>
</p:tagLst>
</file>

<file path=ppt/tags/tag1011.xml><?xml version="1.0" encoding="utf-8"?>
<p:tagLst xmlns:p="http://schemas.openxmlformats.org/presentationml/2006/main">
  <p:tag name="AS_UNIQUEID" val="6624"/>
</p:tagLst>
</file>

<file path=ppt/tags/tag1012.xml><?xml version="1.0" encoding="utf-8"?>
<p:tagLst xmlns:p="http://schemas.openxmlformats.org/presentationml/2006/main">
  <p:tag name="AS_UNIQUEID" val="6625"/>
</p:tagLst>
</file>

<file path=ppt/tags/tag1013.xml><?xml version="1.0" encoding="utf-8"?>
<p:tagLst xmlns:p="http://schemas.openxmlformats.org/presentationml/2006/main">
  <p:tag name="AS_UNIQUEID" val="6626"/>
</p:tagLst>
</file>

<file path=ppt/tags/tag1014.xml><?xml version="1.0" encoding="utf-8"?>
<p:tagLst xmlns:p="http://schemas.openxmlformats.org/presentationml/2006/main">
  <p:tag name="AS_UNIQUEID" val="6627"/>
</p:tagLst>
</file>

<file path=ppt/tags/tag1015.xml><?xml version="1.0" encoding="utf-8"?>
<p:tagLst xmlns:p="http://schemas.openxmlformats.org/presentationml/2006/main">
  <p:tag name="AS_UNIQUEID" val="6628"/>
</p:tagLst>
</file>

<file path=ppt/tags/tag1016.xml><?xml version="1.0" encoding="utf-8"?>
<p:tagLst xmlns:p="http://schemas.openxmlformats.org/presentationml/2006/main">
  <p:tag name="AS_UNIQUEID" val="6629"/>
</p:tagLst>
</file>

<file path=ppt/tags/tag1017.xml><?xml version="1.0" encoding="utf-8"?>
<p:tagLst xmlns:p="http://schemas.openxmlformats.org/presentationml/2006/main">
  <p:tag name="AS_UNIQUEID" val="6630"/>
</p:tagLst>
</file>

<file path=ppt/tags/tag1018.xml><?xml version="1.0" encoding="utf-8"?>
<p:tagLst xmlns:p="http://schemas.openxmlformats.org/presentationml/2006/main">
  <p:tag name="AS_UNIQUEID" val="6631"/>
</p:tagLst>
</file>

<file path=ppt/tags/tag1019.xml><?xml version="1.0" encoding="utf-8"?>
<p:tagLst xmlns:p="http://schemas.openxmlformats.org/presentationml/2006/main">
  <p:tag name="AS_UNIQUEID" val="6632"/>
</p:tagLst>
</file>

<file path=ppt/tags/tag102.xml><?xml version="1.0" encoding="utf-8"?>
<p:tagLst xmlns:p="http://schemas.openxmlformats.org/presentationml/2006/main">
  <p:tag name="AS_UNIQUEID" val="5615"/>
</p:tagLst>
</file>

<file path=ppt/tags/tag1020.xml><?xml version="1.0" encoding="utf-8"?>
<p:tagLst xmlns:p="http://schemas.openxmlformats.org/presentationml/2006/main">
  <p:tag name="AS_UNIQUEID" val="6633"/>
</p:tagLst>
</file>

<file path=ppt/tags/tag1021.xml><?xml version="1.0" encoding="utf-8"?>
<p:tagLst xmlns:p="http://schemas.openxmlformats.org/presentationml/2006/main">
  <p:tag name="AS_UNIQUEID" val="6634"/>
</p:tagLst>
</file>

<file path=ppt/tags/tag1022.xml><?xml version="1.0" encoding="utf-8"?>
<p:tagLst xmlns:p="http://schemas.openxmlformats.org/presentationml/2006/main">
  <p:tag name="AS_UNIQUEID" val="6635"/>
</p:tagLst>
</file>

<file path=ppt/tags/tag1023.xml><?xml version="1.0" encoding="utf-8"?>
<p:tagLst xmlns:p="http://schemas.openxmlformats.org/presentationml/2006/main">
  <p:tag name="AS_UNIQUEID" val="6636"/>
</p:tagLst>
</file>

<file path=ppt/tags/tag1024.xml><?xml version="1.0" encoding="utf-8"?>
<p:tagLst xmlns:p="http://schemas.openxmlformats.org/presentationml/2006/main">
  <p:tag name="AS_UNIQUEID" val="6637"/>
</p:tagLst>
</file>

<file path=ppt/tags/tag1025.xml><?xml version="1.0" encoding="utf-8"?>
<p:tagLst xmlns:p="http://schemas.openxmlformats.org/presentationml/2006/main">
  <p:tag name="AS_UNIQUEID" val="6638"/>
</p:tagLst>
</file>

<file path=ppt/tags/tag1026.xml><?xml version="1.0" encoding="utf-8"?>
<p:tagLst xmlns:p="http://schemas.openxmlformats.org/presentationml/2006/main">
  <p:tag name="AS_UNIQUEID" val="6639"/>
</p:tagLst>
</file>

<file path=ppt/tags/tag1027.xml><?xml version="1.0" encoding="utf-8"?>
<p:tagLst xmlns:p="http://schemas.openxmlformats.org/presentationml/2006/main">
  <p:tag name="AS_UNIQUEID" val="6640"/>
</p:tagLst>
</file>

<file path=ppt/tags/tag1028.xml><?xml version="1.0" encoding="utf-8"?>
<p:tagLst xmlns:p="http://schemas.openxmlformats.org/presentationml/2006/main">
  <p:tag name="AS_UNIQUEID" val="6641"/>
</p:tagLst>
</file>

<file path=ppt/tags/tag1029.xml><?xml version="1.0" encoding="utf-8"?>
<p:tagLst xmlns:p="http://schemas.openxmlformats.org/presentationml/2006/main">
  <p:tag name="AS_UNIQUEID" val="6642"/>
</p:tagLst>
</file>

<file path=ppt/tags/tag103.xml><?xml version="1.0" encoding="utf-8"?>
<p:tagLst xmlns:p="http://schemas.openxmlformats.org/presentationml/2006/main">
  <p:tag name="AS_UNIQUEID" val="5616"/>
</p:tagLst>
</file>

<file path=ppt/tags/tag1030.xml><?xml version="1.0" encoding="utf-8"?>
<p:tagLst xmlns:p="http://schemas.openxmlformats.org/presentationml/2006/main">
  <p:tag name="AS_UNIQUEID" val="6643"/>
</p:tagLst>
</file>

<file path=ppt/tags/tag1031.xml><?xml version="1.0" encoding="utf-8"?>
<p:tagLst xmlns:p="http://schemas.openxmlformats.org/presentationml/2006/main">
  <p:tag name="AS_UNIQUEID" val="6644"/>
</p:tagLst>
</file>

<file path=ppt/tags/tag1032.xml><?xml version="1.0" encoding="utf-8"?>
<p:tagLst xmlns:p="http://schemas.openxmlformats.org/presentationml/2006/main">
  <p:tag name="AS_UNIQUEID" val="6645"/>
</p:tagLst>
</file>

<file path=ppt/tags/tag1033.xml><?xml version="1.0" encoding="utf-8"?>
<p:tagLst xmlns:p="http://schemas.openxmlformats.org/presentationml/2006/main">
  <p:tag name="AS_UNIQUEID" val="6646"/>
</p:tagLst>
</file>

<file path=ppt/tags/tag1034.xml><?xml version="1.0" encoding="utf-8"?>
<p:tagLst xmlns:p="http://schemas.openxmlformats.org/presentationml/2006/main">
  <p:tag name="AS_UNIQUEID" val="6647"/>
</p:tagLst>
</file>

<file path=ppt/tags/tag1035.xml><?xml version="1.0" encoding="utf-8"?>
<p:tagLst xmlns:p="http://schemas.openxmlformats.org/presentationml/2006/main">
  <p:tag name="AS_UNIQUEID" val="1600"/>
</p:tagLst>
</file>

<file path=ppt/tags/tag1036.xml><?xml version="1.0" encoding="utf-8"?>
<p:tagLst xmlns:p="http://schemas.openxmlformats.org/presentationml/2006/main">
  <p:tag name="AS_UNIQUEID" val="1606"/>
</p:tagLst>
</file>

<file path=ppt/tags/tag1037.xml><?xml version="1.0" encoding="utf-8"?>
<p:tagLst xmlns:p="http://schemas.openxmlformats.org/presentationml/2006/main">
  <p:tag name="AS_UNIQUEID" val="1601"/>
</p:tagLst>
</file>

<file path=ppt/tags/tag1038.xml><?xml version="1.0" encoding="utf-8"?>
<p:tagLst xmlns:p="http://schemas.openxmlformats.org/presentationml/2006/main">
  <p:tag name="AS_UNIQUEID" val="1607"/>
</p:tagLst>
</file>

<file path=ppt/tags/tag1039.xml><?xml version="1.0" encoding="utf-8"?>
<p:tagLst xmlns:p="http://schemas.openxmlformats.org/presentationml/2006/main">
  <p:tag name="AS_UNIQUEID" val="1602"/>
</p:tagLst>
</file>

<file path=ppt/tags/tag104.xml><?xml version="1.0" encoding="utf-8"?>
<p:tagLst xmlns:p="http://schemas.openxmlformats.org/presentationml/2006/main">
  <p:tag name="AS_UNIQUEID" val="5617"/>
</p:tagLst>
</file>

<file path=ppt/tags/tag1040.xml><?xml version="1.0" encoding="utf-8"?>
<p:tagLst xmlns:p="http://schemas.openxmlformats.org/presentationml/2006/main">
  <p:tag name="AS_UNIQUEID" val="1610"/>
</p:tagLst>
</file>

<file path=ppt/tags/tag1041.xml><?xml version="1.0" encoding="utf-8"?>
<p:tagLst xmlns:p="http://schemas.openxmlformats.org/presentationml/2006/main">
  <p:tag name="AS_UNIQUEID" val="7185"/>
</p:tagLst>
</file>

<file path=ppt/tags/tag1042.xml><?xml version="1.0" encoding="utf-8"?>
<p:tagLst xmlns:p="http://schemas.openxmlformats.org/presentationml/2006/main">
  <p:tag name="AS_UNIQUEID" val="2639"/>
</p:tagLst>
</file>

<file path=ppt/tags/tag1043.xml><?xml version="1.0" encoding="utf-8"?>
<p:tagLst xmlns:p="http://schemas.openxmlformats.org/presentationml/2006/main">
  <p:tag name="AS_UNIQUEID" val="2640"/>
</p:tagLst>
</file>

<file path=ppt/tags/tag1044.xml><?xml version="1.0" encoding="utf-8"?>
<p:tagLst xmlns:p="http://schemas.openxmlformats.org/presentationml/2006/main">
  <p:tag name="AS_UNIQUEID" val="2641"/>
</p:tagLst>
</file>

<file path=ppt/tags/tag1045.xml><?xml version="1.0" encoding="utf-8"?>
<p:tagLst xmlns:p="http://schemas.openxmlformats.org/presentationml/2006/main">
  <p:tag name="AS_UNIQUEID" val="7186"/>
</p:tagLst>
</file>

<file path=ppt/tags/tag1046.xml><?xml version="1.0" encoding="utf-8"?>
<p:tagLst xmlns:p="http://schemas.openxmlformats.org/presentationml/2006/main">
  <p:tag name="AS_UNIQUEID" val="133"/>
</p:tagLst>
</file>

<file path=ppt/tags/tag1047.xml><?xml version="1.0" encoding="utf-8"?>
<p:tagLst xmlns:p="http://schemas.openxmlformats.org/presentationml/2006/main">
  <p:tag name="AS_UNIQUEID" val="768"/>
</p:tagLst>
</file>

<file path=ppt/tags/tag1048.xml><?xml version="1.0" encoding="utf-8"?>
<p:tagLst xmlns:p="http://schemas.openxmlformats.org/presentationml/2006/main">
  <p:tag name="AS_UNIQUEID" val="6650"/>
</p:tagLst>
</file>

<file path=ppt/tags/tag1049.xml><?xml version="1.0" encoding="utf-8"?>
<p:tagLst xmlns:p="http://schemas.openxmlformats.org/presentationml/2006/main">
  <p:tag name="AS_UNIQUEID" val="6651"/>
</p:tagLst>
</file>

<file path=ppt/tags/tag105.xml><?xml version="1.0" encoding="utf-8"?>
<p:tagLst xmlns:p="http://schemas.openxmlformats.org/presentationml/2006/main">
  <p:tag name="AS_UNIQUEID" val="7106"/>
</p:tagLst>
</file>

<file path=ppt/tags/tag1050.xml><?xml version="1.0" encoding="utf-8"?>
<p:tagLst xmlns:p="http://schemas.openxmlformats.org/presentationml/2006/main">
  <p:tag name="AS_UNIQUEID" val="6652"/>
</p:tagLst>
</file>

<file path=ppt/tags/tag1051.xml><?xml version="1.0" encoding="utf-8"?>
<p:tagLst xmlns:p="http://schemas.openxmlformats.org/presentationml/2006/main">
  <p:tag name="AS_UNIQUEID" val="6653"/>
</p:tagLst>
</file>

<file path=ppt/tags/tag1052.xml><?xml version="1.0" encoding="utf-8"?>
<p:tagLst xmlns:p="http://schemas.openxmlformats.org/presentationml/2006/main">
  <p:tag name="AS_UNIQUEID" val="6654"/>
</p:tagLst>
</file>

<file path=ppt/tags/tag1053.xml><?xml version="1.0" encoding="utf-8"?>
<p:tagLst xmlns:p="http://schemas.openxmlformats.org/presentationml/2006/main">
  <p:tag name="AS_UNIQUEID" val="6655"/>
</p:tagLst>
</file>

<file path=ppt/tags/tag1054.xml><?xml version="1.0" encoding="utf-8"?>
<p:tagLst xmlns:p="http://schemas.openxmlformats.org/presentationml/2006/main">
  <p:tag name="AS_UNIQUEID" val="6656"/>
</p:tagLst>
</file>

<file path=ppt/tags/tag1055.xml><?xml version="1.0" encoding="utf-8"?>
<p:tagLst xmlns:p="http://schemas.openxmlformats.org/presentationml/2006/main">
  <p:tag name="AS_UNIQUEID" val="6657"/>
</p:tagLst>
</file>

<file path=ppt/tags/tag1056.xml><?xml version="1.0" encoding="utf-8"?>
<p:tagLst xmlns:p="http://schemas.openxmlformats.org/presentationml/2006/main">
  <p:tag name="AS_UNIQUEID" val="1599"/>
</p:tagLst>
</file>

<file path=ppt/tags/tag1057.xml><?xml version="1.0" encoding="utf-8"?>
<p:tagLst xmlns:p="http://schemas.openxmlformats.org/presentationml/2006/main">
  <p:tag name="AS_UNIQUEID" val="7187"/>
</p:tagLst>
</file>

<file path=ppt/tags/tag1058.xml><?xml version="1.0" encoding="utf-8"?>
<p:tagLst xmlns:p="http://schemas.openxmlformats.org/presentationml/2006/main">
  <p:tag name="AS_UNIQUEID" val="2639"/>
</p:tagLst>
</file>

<file path=ppt/tags/tag1059.xml><?xml version="1.0" encoding="utf-8"?>
<p:tagLst xmlns:p="http://schemas.openxmlformats.org/presentationml/2006/main">
  <p:tag name="AS_UNIQUEID" val="2640"/>
</p:tagLst>
</file>

<file path=ppt/tags/tag106.xml><?xml version="1.0" encoding="utf-8"?>
<p:tagLst xmlns:p="http://schemas.openxmlformats.org/presentationml/2006/main">
  <p:tag name="AS_UNIQUEID" val="2639"/>
</p:tagLst>
</file>

<file path=ppt/tags/tag1060.xml><?xml version="1.0" encoding="utf-8"?>
<p:tagLst xmlns:p="http://schemas.openxmlformats.org/presentationml/2006/main">
  <p:tag name="AS_UNIQUEID" val="2641"/>
</p:tagLst>
</file>

<file path=ppt/tags/tag1061.xml><?xml version="1.0" encoding="utf-8"?>
<p:tagLst xmlns:p="http://schemas.openxmlformats.org/presentationml/2006/main">
  <p:tag name="AS_UNIQUEID" val="7188"/>
</p:tagLst>
</file>

<file path=ppt/tags/tag1062.xml><?xml version="1.0" encoding="utf-8"?>
<p:tagLst xmlns:p="http://schemas.openxmlformats.org/presentationml/2006/main">
  <p:tag name="AS_UNIQUEID" val="133"/>
</p:tagLst>
</file>

<file path=ppt/tags/tag1063.xml><?xml version="1.0" encoding="utf-8"?>
<p:tagLst xmlns:p="http://schemas.openxmlformats.org/presentationml/2006/main">
  <p:tag name="AS_UNIQUEID" val="1599"/>
</p:tagLst>
</file>

<file path=ppt/tags/tag1064.xml><?xml version="1.0" encoding="utf-8"?>
<p:tagLst xmlns:p="http://schemas.openxmlformats.org/presentationml/2006/main">
  <p:tag name="AS_UNIQUEID" val="6660"/>
</p:tagLst>
</file>

<file path=ppt/tags/tag1065.xml><?xml version="1.0" encoding="utf-8"?>
<p:tagLst xmlns:p="http://schemas.openxmlformats.org/presentationml/2006/main">
  <p:tag name="AS_UNIQUEID" val="6661"/>
</p:tagLst>
</file>

<file path=ppt/tags/tag1066.xml><?xml version="1.0" encoding="utf-8"?>
<p:tagLst xmlns:p="http://schemas.openxmlformats.org/presentationml/2006/main">
  <p:tag name="AS_UNIQUEID" val="6662"/>
</p:tagLst>
</file>

<file path=ppt/tags/tag1067.xml><?xml version="1.0" encoding="utf-8"?>
<p:tagLst xmlns:p="http://schemas.openxmlformats.org/presentationml/2006/main">
  <p:tag name="AS_UNIQUEID" val="6663"/>
</p:tagLst>
</file>

<file path=ppt/tags/tag1068.xml><?xml version="1.0" encoding="utf-8"?>
<p:tagLst xmlns:p="http://schemas.openxmlformats.org/presentationml/2006/main">
  <p:tag name="AS_UNIQUEID" val="6664"/>
</p:tagLst>
</file>

<file path=ppt/tags/tag1069.xml><?xml version="1.0" encoding="utf-8"?>
<p:tagLst xmlns:p="http://schemas.openxmlformats.org/presentationml/2006/main">
  <p:tag name="AS_UNIQUEID" val="6665"/>
</p:tagLst>
</file>

<file path=ppt/tags/tag107.xml><?xml version="1.0" encoding="utf-8"?>
<p:tagLst xmlns:p="http://schemas.openxmlformats.org/presentationml/2006/main">
  <p:tag name="AS_UNIQUEID" val="2640"/>
</p:tagLst>
</file>

<file path=ppt/tags/tag1070.xml><?xml version="1.0" encoding="utf-8"?>
<p:tagLst xmlns:p="http://schemas.openxmlformats.org/presentationml/2006/main">
  <p:tag name="AS_UNIQUEID" val="6666"/>
</p:tagLst>
</file>

<file path=ppt/tags/tag1071.xml><?xml version="1.0" encoding="utf-8"?>
<p:tagLst xmlns:p="http://schemas.openxmlformats.org/presentationml/2006/main">
  <p:tag name="AS_UNIQUEID" val="6667"/>
</p:tagLst>
</file>

<file path=ppt/tags/tag1072.xml><?xml version="1.0" encoding="utf-8"?>
<p:tagLst xmlns:p="http://schemas.openxmlformats.org/presentationml/2006/main">
  <p:tag name="AS_UNIQUEID" val="6668"/>
</p:tagLst>
</file>

<file path=ppt/tags/tag1073.xml><?xml version="1.0" encoding="utf-8"?>
<p:tagLst xmlns:p="http://schemas.openxmlformats.org/presentationml/2006/main">
  <p:tag name="AS_UNIQUEID" val="6669"/>
</p:tagLst>
</file>

<file path=ppt/tags/tag1074.xml><?xml version="1.0" encoding="utf-8"?>
<p:tagLst xmlns:p="http://schemas.openxmlformats.org/presentationml/2006/main">
  <p:tag name="AS_UNIQUEID" val="6670"/>
</p:tagLst>
</file>

<file path=ppt/tags/tag1075.xml><?xml version="1.0" encoding="utf-8"?>
<p:tagLst xmlns:p="http://schemas.openxmlformats.org/presentationml/2006/main">
  <p:tag name="AS_UNIQUEID" val="6671"/>
</p:tagLst>
</file>

<file path=ppt/tags/tag1076.xml><?xml version="1.0" encoding="utf-8"?>
<p:tagLst xmlns:p="http://schemas.openxmlformats.org/presentationml/2006/main">
  <p:tag name="AS_UNIQUEID" val="6672"/>
</p:tagLst>
</file>

<file path=ppt/tags/tag1077.xml><?xml version="1.0" encoding="utf-8"?>
<p:tagLst xmlns:p="http://schemas.openxmlformats.org/presentationml/2006/main">
  <p:tag name="AS_UNIQUEID" val="6673"/>
</p:tagLst>
</file>

<file path=ppt/tags/tag1078.xml><?xml version="1.0" encoding="utf-8"?>
<p:tagLst xmlns:p="http://schemas.openxmlformats.org/presentationml/2006/main">
  <p:tag name="AS_UNIQUEID" val="6674"/>
</p:tagLst>
</file>

<file path=ppt/tags/tag1079.xml><?xml version="1.0" encoding="utf-8"?>
<p:tagLst xmlns:p="http://schemas.openxmlformats.org/presentationml/2006/main">
  <p:tag name="AS_UNIQUEID" val="6675"/>
</p:tagLst>
</file>

<file path=ppt/tags/tag108.xml><?xml version="1.0" encoding="utf-8"?>
<p:tagLst xmlns:p="http://schemas.openxmlformats.org/presentationml/2006/main">
  <p:tag name="AS_UNIQUEID" val="2641"/>
</p:tagLst>
</file>

<file path=ppt/tags/tag1080.xml><?xml version="1.0" encoding="utf-8"?>
<p:tagLst xmlns:p="http://schemas.openxmlformats.org/presentationml/2006/main">
  <p:tag name="AS_UNIQUEID" val="6676"/>
</p:tagLst>
</file>

<file path=ppt/tags/tag1081.xml><?xml version="1.0" encoding="utf-8"?>
<p:tagLst xmlns:p="http://schemas.openxmlformats.org/presentationml/2006/main">
  <p:tag name="AS_UNIQUEID" val="6677"/>
</p:tagLst>
</file>

<file path=ppt/tags/tag1082.xml><?xml version="1.0" encoding="utf-8"?>
<p:tagLst xmlns:p="http://schemas.openxmlformats.org/presentationml/2006/main">
  <p:tag name="AS_UNIQUEID" val="6678"/>
</p:tagLst>
</file>

<file path=ppt/tags/tag1083.xml><?xml version="1.0" encoding="utf-8"?>
<p:tagLst xmlns:p="http://schemas.openxmlformats.org/presentationml/2006/main">
  <p:tag name="AS_UNIQUEID" val="6679"/>
</p:tagLst>
</file>

<file path=ppt/tags/tag1084.xml><?xml version="1.0" encoding="utf-8"?>
<p:tagLst xmlns:p="http://schemas.openxmlformats.org/presentationml/2006/main">
  <p:tag name="AS_UNIQUEID" val="6680"/>
</p:tagLst>
</file>

<file path=ppt/tags/tag1085.xml><?xml version="1.0" encoding="utf-8"?>
<p:tagLst xmlns:p="http://schemas.openxmlformats.org/presentationml/2006/main">
  <p:tag name="AS_UNIQUEID" val="6681"/>
</p:tagLst>
</file>

<file path=ppt/tags/tag1086.xml><?xml version="1.0" encoding="utf-8"?>
<p:tagLst xmlns:p="http://schemas.openxmlformats.org/presentationml/2006/main">
  <p:tag name="AS_UNIQUEID" val="6682"/>
</p:tagLst>
</file>

<file path=ppt/tags/tag1087.xml><?xml version="1.0" encoding="utf-8"?>
<p:tagLst xmlns:p="http://schemas.openxmlformats.org/presentationml/2006/main">
  <p:tag name="AS_UNIQUEID" val="6683"/>
</p:tagLst>
</file>

<file path=ppt/tags/tag1088.xml><?xml version="1.0" encoding="utf-8"?>
<p:tagLst xmlns:p="http://schemas.openxmlformats.org/presentationml/2006/main">
  <p:tag name="AS_UNIQUEID" val="6684"/>
</p:tagLst>
</file>

<file path=ppt/tags/tag1089.xml><?xml version="1.0" encoding="utf-8"?>
<p:tagLst xmlns:p="http://schemas.openxmlformats.org/presentationml/2006/main">
  <p:tag name="AS_UNIQUEID" val="6685"/>
</p:tagLst>
</file>

<file path=ppt/tags/tag109.xml><?xml version="1.0" encoding="utf-8"?>
<p:tagLst xmlns:p="http://schemas.openxmlformats.org/presentationml/2006/main">
  <p:tag name="AS_UNIQUEID" val="7107"/>
</p:tagLst>
</file>

<file path=ppt/tags/tag1090.xml><?xml version="1.0" encoding="utf-8"?>
<p:tagLst xmlns:p="http://schemas.openxmlformats.org/presentationml/2006/main">
  <p:tag name="AS_UNIQUEID" val="6686"/>
</p:tagLst>
</file>

<file path=ppt/tags/tag1091.xml><?xml version="1.0" encoding="utf-8"?>
<p:tagLst xmlns:p="http://schemas.openxmlformats.org/presentationml/2006/main">
  <p:tag name="AS_UNIQUEID" val="205"/>
</p:tagLst>
</file>

<file path=ppt/tags/tag1092.xml><?xml version="1.0" encoding="utf-8"?>
<p:tagLst xmlns:p="http://schemas.openxmlformats.org/presentationml/2006/main">
  <p:tag name="AS_UNIQUEID" val="209"/>
</p:tagLst>
</file>

<file path=ppt/tags/tag1093.xml><?xml version="1.0" encoding="utf-8"?>
<p:tagLst xmlns:p="http://schemas.openxmlformats.org/presentationml/2006/main">
  <p:tag name="AS_UNIQUEID" val="206"/>
</p:tagLst>
</file>

<file path=ppt/tags/tag1094.xml><?xml version="1.0" encoding="utf-8"?>
<p:tagLst xmlns:p="http://schemas.openxmlformats.org/presentationml/2006/main">
  <p:tag name="AS_UNIQUEID" val="7189"/>
</p:tagLst>
</file>

<file path=ppt/tags/tag1095.xml><?xml version="1.0" encoding="utf-8"?>
<p:tagLst xmlns:p="http://schemas.openxmlformats.org/presentationml/2006/main">
  <p:tag name="AS_UNIQUEID" val="2639"/>
</p:tagLst>
</file>

<file path=ppt/tags/tag1096.xml><?xml version="1.0" encoding="utf-8"?>
<p:tagLst xmlns:p="http://schemas.openxmlformats.org/presentationml/2006/main">
  <p:tag name="AS_UNIQUEID" val="2640"/>
</p:tagLst>
</file>

<file path=ppt/tags/tag1097.xml><?xml version="1.0" encoding="utf-8"?>
<p:tagLst xmlns:p="http://schemas.openxmlformats.org/presentationml/2006/main">
  <p:tag name="AS_UNIQUEID" val="2641"/>
</p:tagLst>
</file>

<file path=ppt/tags/tag1098.xml><?xml version="1.0" encoding="utf-8"?>
<p:tagLst xmlns:p="http://schemas.openxmlformats.org/presentationml/2006/main">
  <p:tag name="AS_UNIQUEID" val="7190"/>
</p:tagLst>
</file>

<file path=ppt/tags/tag1099.xml><?xml version="1.0" encoding="utf-8"?>
<p:tagLst xmlns:p="http://schemas.openxmlformats.org/presentationml/2006/main">
  <p:tag name="AS_UNIQUEID" val="133"/>
</p:tagLst>
</file>

<file path=ppt/tags/tag11.xml><?xml version="1.0" encoding="utf-8"?>
<p:tagLst xmlns:p="http://schemas.openxmlformats.org/presentationml/2006/main">
  <p:tag name="AS_UNIQUEID" val="2479"/>
</p:tagLst>
</file>

<file path=ppt/tags/tag110.xml><?xml version="1.0" encoding="utf-8"?>
<p:tagLst xmlns:p="http://schemas.openxmlformats.org/presentationml/2006/main">
  <p:tag name="AS_UNIQUEID" val="5620"/>
</p:tagLst>
</file>

<file path=ppt/tags/tag1100.xml><?xml version="1.0" encoding="utf-8"?>
<p:tagLst xmlns:p="http://schemas.openxmlformats.org/presentationml/2006/main">
  <p:tag name="AS_UNIQUEID" val="1599"/>
</p:tagLst>
</file>

<file path=ppt/tags/tag1101.xml><?xml version="1.0" encoding="utf-8"?>
<p:tagLst xmlns:p="http://schemas.openxmlformats.org/presentationml/2006/main">
  <p:tag name="AS_UNIQUEID" val="221"/>
</p:tagLst>
</file>

<file path=ppt/tags/tag1102.xml><?xml version="1.0" encoding="utf-8"?>
<p:tagLst xmlns:p="http://schemas.openxmlformats.org/presentationml/2006/main">
  <p:tag name="AS_UNIQUEID" val="222"/>
</p:tagLst>
</file>

<file path=ppt/tags/tag1103.xml><?xml version="1.0" encoding="utf-8"?>
<p:tagLst xmlns:p="http://schemas.openxmlformats.org/presentationml/2006/main">
  <p:tag name="AS_UNIQUEID" val="240"/>
</p:tagLst>
</file>

<file path=ppt/tags/tag1104.xml><?xml version="1.0" encoding="utf-8"?>
<p:tagLst xmlns:p="http://schemas.openxmlformats.org/presentationml/2006/main">
  <p:tag name="AS_UNIQUEID" val="248"/>
</p:tagLst>
</file>

<file path=ppt/tags/tag1105.xml><?xml version="1.0" encoding="utf-8"?>
<p:tagLst xmlns:p="http://schemas.openxmlformats.org/presentationml/2006/main">
  <p:tag name="AS_UNIQUEID" val="7191"/>
</p:tagLst>
</file>

<file path=ppt/tags/tag1106.xml><?xml version="1.0" encoding="utf-8"?>
<p:tagLst xmlns:p="http://schemas.openxmlformats.org/presentationml/2006/main">
  <p:tag name="AS_UNIQUEID" val="7192"/>
</p:tagLst>
</file>

<file path=ppt/tags/tag1107.xml><?xml version="1.0" encoding="utf-8"?>
<p:tagLst xmlns:p="http://schemas.openxmlformats.org/presentationml/2006/main">
  <p:tag name="AS_UNIQUEID" val="7193"/>
</p:tagLst>
</file>

<file path=ppt/tags/tag1108.xml><?xml version="1.0" encoding="utf-8"?>
<p:tagLst xmlns:p="http://schemas.openxmlformats.org/presentationml/2006/main">
  <p:tag name="AS_UNIQUEID" val="7194"/>
</p:tagLst>
</file>

<file path=ppt/tags/tag1109.xml><?xml version="1.0" encoding="utf-8"?>
<p:tagLst xmlns:p="http://schemas.openxmlformats.org/presentationml/2006/main">
  <p:tag name="AS_UNIQUEID" val="2639"/>
</p:tagLst>
</file>

<file path=ppt/tags/tag111.xml><?xml version="1.0" encoding="utf-8"?>
<p:tagLst xmlns:p="http://schemas.openxmlformats.org/presentationml/2006/main">
  <p:tag name="AS_UNIQUEID" val="5626"/>
</p:tagLst>
</file>

<file path=ppt/tags/tag1110.xml><?xml version="1.0" encoding="utf-8"?>
<p:tagLst xmlns:p="http://schemas.openxmlformats.org/presentationml/2006/main">
  <p:tag name="AS_UNIQUEID" val="2640"/>
</p:tagLst>
</file>

<file path=ppt/tags/tag1111.xml><?xml version="1.0" encoding="utf-8"?>
<p:tagLst xmlns:p="http://schemas.openxmlformats.org/presentationml/2006/main">
  <p:tag name="AS_UNIQUEID" val="2641"/>
</p:tagLst>
</file>

<file path=ppt/tags/tag1112.xml><?xml version="1.0" encoding="utf-8"?>
<p:tagLst xmlns:p="http://schemas.openxmlformats.org/presentationml/2006/main">
  <p:tag name="AS_UNIQUEID" val="7195"/>
</p:tagLst>
</file>

<file path=ppt/tags/tag1113.xml><?xml version="1.0" encoding="utf-8"?>
<p:tagLst xmlns:p="http://schemas.openxmlformats.org/presentationml/2006/main">
  <p:tag name="AS_UNIQUEID" val="133"/>
</p:tagLst>
</file>

<file path=ppt/tags/tag1114.xml><?xml version="1.0" encoding="utf-8"?>
<p:tagLst xmlns:p="http://schemas.openxmlformats.org/presentationml/2006/main">
  <p:tag name="AS_UNIQUEID" val="1599"/>
</p:tagLst>
</file>

<file path=ppt/tags/tag1115.xml><?xml version="1.0" encoding="utf-8"?>
<p:tagLst xmlns:p="http://schemas.openxmlformats.org/presentationml/2006/main">
  <p:tag name="AS_UNIQUEID" val="1622"/>
</p:tagLst>
</file>

<file path=ppt/tags/tag1116.xml><?xml version="1.0" encoding="utf-8"?>
<p:tagLst xmlns:p="http://schemas.openxmlformats.org/presentationml/2006/main">
  <p:tag name="AS_UNIQUEID" val="6734"/>
</p:tagLst>
</file>

<file path=ppt/tags/tag1117.xml><?xml version="1.0" encoding="utf-8"?>
<p:tagLst xmlns:p="http://schemas.openxmlformats.org/presentationml/2006/main">
  <p:tag name="AS_UNIQUEID" val="1620"/>
</p:tagLst>
</file>

<file path=ppt/tags/tag1118.xml><?xml version="1.0" encoding="utf-8"?>
<p:tagLst xmlns:p="http://schemas.openxmlformats.org/presentationml/2006/main">
  <p:tag name="AS_UNIQUEID" val="1621"/>
</p:tagLst>
</file>

<file path=ppt/tags/tag1119.xml><?xml version="1.0" encoding="utf-8"?>
<p:tagLst xmlns:p="http://schemas.openxmlformats.org/presentationml/2006/main">
  <p:tag name="AS_UNIQUEID" val="1623"/>
</p:tagLst>
</file>

<file path=ppt/tags/tag112.xml><?xml version="1.0" encoding="utf-8"?>
<p:tagLst xmlns:p="http://schemas.openxmlformats.org/presentationml/2006/main">
  <p:tag name="AS_UNIQUEID" val="1288"/>
</p:tagLst>
</file>

<file path=ppt/tags/tag1120.xml><?xml version="1.0" encoding="utf-8"?>
<p:tagLst xmlns:p="http://schemas.openxmlformats.org/presentationml/2006/main">
  <p:tag name="AS_UNIQUEID" val="1600"/>
</p:tagLst>
</file>

<file path=ppt/tags/tag1121.xml><?xml version="1.0" encoding="utf-8"?>
<p:tagLst xmlns:p="http://schemas.openxmlformats.org/presentationml/2006/main">
  <p:tag name="AS_UNIQUEID" val="6735"/>
</p:tagLst>
</file>

<file path=ppt/tags/tag1122.xml><?xml version="1.0" encoding="utf-8"?>
<p:tagLst xmlns:p="http://schemas.openxmlformats.org/presentationml/2006/main">
  <p:tag name="AS_UNIQUEID" val="849"/>
</p:tagLst>
</file>

<file path=ppt/tags/tag1123.xml><?xml version="1.0" encoding="utf-8"?>
<p:tagLst xmlns:p="http://schemas.openxmlformats.org/presentationml/2006/main">
  <p:tag name="AS_UNIQUEID" val="850"/>
</p:tagLst>
</file>

<file path=ppt/tags/tag1124.xml><?xml version="1.0" encoding="utf-8"?>
<p:tagLst xmlns:p="http://schemas.openxmlformats.org/presentationml/2006/main">
  <p:tag name="AS_UNIQUEID" val="851"/>
</p:tagLst>
</file>

<file path=ppt/tags/tag1125.xml><?xml version="1.0" encoding="utf-8"?>
<p:tagLst xmlns:p="http://schemas.openxmlformats.org/presentationml/2006/main">
  <p:tag name="AS_UNIQUEID" val="852"/>
</p:tagLst>
</file>

<file path=ppt/tags/tag1126.xml><?xml version="1.0" encoding="utf-8"?>
<p:tagLst xmlns:p="http://schemas.openxmlformats.org/presentationml/2006/main">
  <p:tag name="AS_UNIQUEID" val="853"/>
</p:tagLst>
</file>

<file path=ppt/tags/tag1127.xml><?xml version="1.0" encoding="utf-8"?>
<p:tagLst xmlns:p="http://schemas.openxmlformats.org/presentationml/2006/main">
  <p:tag name="AS_UNIQUEID" val="854"/>
</p:tagLst>
</file>

<file path=ppt/tags/tag1128.xml><?xml version="1.0" encoding="utf-8"?>
<p:tagLst xmlns:p="http://schemas.openxmlformats.org/presentationml/2006/main">
  <p:tag name="AS_UNIQUEID" val="855"/>
</p:tagLst>
</file>

<file path=ppt/tags/tag1129.xml><?xml version="1.0" encoding="utf-8"?>
<p:tagLst xmlns:p="http://schemas.openxmlformats.org/presentationml/2006/main">
  <p:tag name="AS_UNIQUEID" val="856"/>
</p:tagLst>
</file>

<file path=ppt/tags/tag113.xml><?xml version="1.0" encoding="utf-8"?>
<p:tagLst xmlns:p="http://schemas.openxmlformats.org/presentationml/2006/main">
  <p:tag name="AS_UNIQUEID" val="5627"/>
</p:tagLst>
</file>

<file path=ppt/tags/tag1130.xml><?xml version="1.0" encoding="utf-8"?>
<p:tagLst xmlns:p="http://schemas.openxmlformats.org/presentationml/2006/main">
  <p:tag name="AS_UNIQUEID" val="857"/>
</p:tagLst>
</file>

<file path=ppt/tags/tag1131.xml><?xml version="1.0" encoding="utf-8"?>
<p:tagLst xmlns:p="http://schemas.openxmlformats.org/presentationml/2006/main">
  <p:tag name="AS_UNIQUEID" val="858"/>
</p:tagLst>
</file>

<file path=ppt/tags/tag1132.xml><?xml version="1.0" encoding="utf-8"?>
<p:tagLst xmlns:p="http://schemas.openxmlformats.org/presentationml/2006/main">
  <p:tag name="AS_UNIQUEID" val="859"/>
</p:tagLst>
</file>

<file path=ppt/tags/tag1133.xml><?xml version="1.0" encoding="utf-8"?>
<p:tagLst xmlns:p="http://schemas.openxmlformats.org/presentationml/2006/main">
  <p:tag name="AS_UNIQUEID" val="860"/>
</p:tagLst>
</file>

<file path=ppt/tags/tag1134.xml><?xml version="1.0" encoding="utf-8"?>
<p:tagLst xmlns:p="http://schemas.openxmlformats.org/presentationml/2006/main">
  <p:tag name="AS_UNIQUEID" val="861"/>
</p:tagLst>
</file>

<file path=ppt/tags/tag1135.xml><?xml version="1.0" encoding="utf-8"?>
<p:tagLst xmlns:p="http://schemas.openxmlformats.org/presentationml/2006/main">
  <p:tag name="AS_UNIQUEID" val="862"/>
</p:tagLst>
</file>

<file path=ppt/tags/tag1136.xml><?xml version="1.0" encoding="utf-8"?>
<p:tagLst xmlns:p="http://schemas.openxmlformats.org/presentationml/2006/main">
  <p:tag name="AS_UNIQUEID" val="863"/>
</p:tagLst>
</file>

<file path=ppt/tags/tag1137.xml><?xml version="1.0" encoding="utf-8"?>
<p:tagLst xmlns:p="http://schemas.openxmlformats.org/presentationml/2006/main">
  <p:tag name="AS_UNIQUEID" val="864"/>
</p:tagLst>
</file>

<file path=ppt/tags/tag1138.xml><?xml version="1.0" encoding="utf-8"?>
<p:tagLst xmlns:p="http://schemas.openxmlformats.org/presentationml/2006/main">
  <p:tag name="AS_UNIQUEID" val="865"/>
</p:tagLst>
</file>

<file path=ppt/tags/tag1139.xml><?xml version="1.0" encoding="utf-8"?>
<p:tagLst xmlns:p="http://schemas.openxmlformats.org/presentationml/2006/main">
  <p:tag name="AS_UNIQUEID" val="866"/>
</p:tagLst>
</file>

<file path=ppt/tags/tag114.xml><?xml version="1.0" encoding="utf-8"?>
<p:tagLst xmlns:p="http://schemas.openxmlformats.org/presentationml/2006/main">
  <p:tag name="AS_UNIQUEID" val="5628"/>
</p:tagLst>
</file>

<file path=ppt/tags/tag1140.xml><?xml version="1.0" encoding="utf-8"?>
<p:tagLst xmlns:p="http://schemas.openxmlformats.org/presentationml/2006/main">
  <p:tag name="AS_UNIQUEID" val="867"/>
</p:tagLst>
</file>

<file path=ppt/tags/tag1141.xml><?xml version="1.0" encoding="utf-8"?>
<p:tagLst xmlns:p="http://schemas.openxmlformats.org/presentationml/2006/main">
  <p:tag name="AS_UNIQUEID" val="868"/>
</p:tagLst>
</file>

<file path=ppt/tags/tag1142.xml><?xml version="1.0" encoding="utf-8"?>
<p:tagLst xmlns:p="http://schemas.openxmlformats.org/presentationml/2006/main">
  <p:tag name="AS_UNIQUEID" val="875"/>
</p:tagLst>
</file>

<file path=ppt/tags/tag1143.xml><?xml version="1.0" encoding="utf-8"?>
<p:tagLst xmlns:p="http://schemas.openxmlformats.org/presentationml/2006/main">
  <p:tag name="AS_UNIQUEID" val="868"/>
</p:tagLst>
</file>

<file path=ppt/tags/tag1144.xml><?xml version="1.0" encoding="utf-8"?>
<p:tagLst xmlns:p="http://schemas.openxmlformats.org/presentationml/2006/main">
  <p:tag name="AS_UNIQUEID" val="281"/>
</p:tagLst>
</file>

<file path=ppt/tags/tag1145.xml><?xml version="1.0" encoding="utf-8"?>
<p:tagLst xmlns:p="http://schemas.openxmlformats.org/presentationml/2006/main">
  <p:tag name="AS_UNIQUEID" val="284"/>
</p:tagLst>
</file>

<file path=ppt/tags/tag1146.xml><?xml version="1.0" encoding="utf-8"?>
<p:tagLst xmlns:p="http://schemas.openxmlformats.org/presentationml/2006/main">
  <p:tag name="AS_UNIQUEID" val="7196"/>
</p:tagLst>
</file>

<file path=ppt/tags/tag1147.xml><?xml version="1.0" encoding="utf-8"?>
<p:tagLst xmlns:p="http://schemas.openxmlformats.org/presentationml/2006/main">
  <p:tag name="AS_UNIQUEID" val="2639"/>
</p:tagLst>
</file>

<file path=ppt/tags/tag1148.xml><?xml version="1.0" encoding="utf-8"?>
<p:tagLst xmlns:p="http://schemas.openxmlformats.org/presentationml/2006/main">
  <p:tag name="AS_UNIQUEID" val="2640"/>
</p:tagLst>
</file>

<file path=ppt/tags/tag1149.xml><?xml version="1.0" encoding="utf-8"?>
<p:tagLst xmlns:p="http://schemas.openxmlformats.org/presentationml/2006/main">
  <p:tag name="AS_UNIQUEID" val="2641"/>
</p:tagLst>
</file>

<file path=ppt/tags/tag115.xml><?xml version="1.0" encoding="utf-8"?>
<p:tagLst xmlns:p="http://schemas.openxmlformats.org/presentationml/2006/main">
  <p:tag name="AS_UNIQUEID" val="5629"/>
</p:tagLst>
</file>

<file path=ppt/tags/tag1150.xml><?xml version="1.0" encoding="utf-8"?>
<p:tagLst xmlns:p="http://schemas.openxmlformats.org/presentationml/2006/main">
  <p:tag name="AS_UNIQUEID" val="7197"/>
</p:tagLst>
</file>

<file path=ppt/tags/tag1151.xml><?xml version="1.0" encoding="utf-8"?>
<p:tagLst xmlns:p="http://schemas.openxmlformats.org/presentationml/2006/main">
  <p:tag name="AS_UNIQUEID" val="133"/>
</p:tagLst>
</file>

<file path=ppt/tags/tag1152.xml><?xml version="1.0" encoding="utf-8"?>
<p:tagLst xmlns:p="http://schemas.openxmlformats.org/presentationml/2006/main">
  <p:tag name="AS_UNIQUEID" val="1599"/>
</p:tagLst>
</file>

<file path=ppt/tags/tag1153.xml><?xml version="1.0" encoding="utf-8"?>
<p:tagLst xmlns:p="http://schemas.openxmlformats.org/presentationml/2006/main">
  <p:tag name="AS_UNIQUEID" val="6739"/>
</p:tagLst>
</file>

<file path=ppt/tags/tag1154.xml><?xml version="1.0" encoding="utf-8"?>
<p:tagLst xmlns:p="http://schemas.openxmlformats.org/presentationml/2006/main">
  <p:tag name="AS_UNIQUEID" val="6740"/>
</p:tagLst>
</file>

<file path=ppt/tags/tag1155.xml><?xml version="1.0" encoding="utf-8"?>
<p:tagLst xmlns:p="http://schemas.openxmlformats.org/presentationml/2006/main">
  <p:tag name="AS_UNIQUEID" val="6741"/>
</p:tagLst>
</file>

<file path=ppt/tags/tag1156.xml><?xml version="1.0" encoding="utf-8"?>
<p:tagLst xmlns:p="http://schemas.openxmlformats.org/presentationml/2006/main">
  <p:tag name="AS_UNIQUEID" val="6742"/>
</p:tagLst>
</file>

<file path=ppt/tags/tag1157.xml><?xml version="1.0" encoding="utf-8"?>
<p:tagLst xmlns:p="http://schemas.openxmlformats.org/presentationml/2006/main">
  <p:tag name="AS_UNIQUEID" val="6743"/>
</p:tagLst>
</file>

<file path=ppt/tags/tag1158.xml><?xml version="1.0" encoding="utf-8"?>
<p:tagLst xmlns:p="http://schemas.openxmlformats.org/presentationml/2006/main">
  <p:tag name="AS_UNIQUEID" val="6744"/>
</p:tagLst>
</file>

<file path=ppt/tags/tag1159.xml><?xml version="1.0" encoding="utf-8"?>
<p:tagLst xmlns:p="http://schemas.openxmlformats.org/presentationml/2006/main">
  <p:tag name="AS_UNIQUEID" val="6745"/>
</p:tagLst>
</file>

<file path=ppt/tags/tag116.xml><?xml version="1.0" encoding="utf-8"?>
<p:tagLst xmlns:p="http://schemas.openxmlformats.org/presentationml/2006/main">
  <p:tag name="AS_UNIQUEID" val="5630"/>
</p:tagLst>
</file>

<file path=ppt/tags/tag1160.xml><?xml version="1.0" encoding="utf-8"?>
<p:tagLst xmlns:p="http://schemas.openxmlformats.org/presentationml/2006/main">
  <p:tag name="AS_UNIQUEID" val="6746"/>
</p:tagLst>
</file>

<file path=ppt/tags/tag1161.xml><?xml version="1.0" encoding="utf-8"?>
<p:tagLst xmlns:p="http://schemas.openxmlformats.org/presentationml/2006/main">
  <p:tag name="AS_UNIQUEID" val="6747"/>
</p:tagLst>
</file>

<file path=ppt/tags/tag1162.xml><?xml version="1.0" encoding="utf-8"?>
<p:tagLst xmlns:p="http://schemas.openxmlformats.org/presentationml/2006/main">
  <p:tag name="AS_UNIQUEID" val="6748"/>
</p:tagLst>
</file>

<file path=ppt/tags/tag1163.xml><?xml version="1.0" encoding="utf-8"?>
<p:tagLst xmlns:p="http://schemas.openxmlformats.org/presentationml/2006/main">
  <p:tag name="AS_UNIQUEID" val="6749"/>
</p:tagLst>
</file>

<file path=ppt/tags/tag1164.xml><?xml version="1.0" encoding="utf-8"?>
<p:tagLst xmlns:p="http://schemas.openxmlformats.org/presentationml/2006/main">
  <p:tag name="AS_UNIQUEID" val="6750"/>
</p:tagLst>
</file>

<file path=ppt/tags/tag1165.xml><?xml version="1.0" encoding="utf-8"?>
<p:tagLst xmlns:p="http://schemas.openxmlformats.org/presentationml/2006/main">
  <p:tag name="AS_UNIQUEID" val="1641"/>
</p:tagLst>
</file>

<file path=ppt/tags/tag1166.xml><?xml version="1.0" encoding="utf-8"?>
<p:tagLst xmlns:p="http://schemas.openxmlformats.org/presentationml/2006/main">
  <p:tag name="AS_UNIQUEID" val="6751"/>
</p:tagLst>
</file>

<file path=ppt/tags/tag1167.xml><?xml version="1.0" encoding="utf-8"?>
<p:tagLst xmlns:p="http://schemas.openxmlformats.org/presentationml/2006/main">
  <p:tag name="AS_UNIQUEID" val="6752"/>
</p:tagLst>
</file>

<file path=ppt/tags/tag1168.xml><?xml version="1.0" encoding="utf-8"?>
<p:tagLst xmlns:p="http://schemas.openxmlformats.org/presentationml/2006/main">
  <p:tag name="AS_UNIQUEID" val="6753"/>
</p:tagLst>
</file>

<file path=ppt/tags/tag1169.xml><?xml version="1.0" encoding="utf-8"?>
<p:tagLst xmlns:p="http://schemas.openxmlformats.org/presentationml/2006/main">
  <p:tag name="AS_UNIQUEID" val="6754"/>
</p:tagLst>
</file>

<file path=ppt/tags/tag117.xml><?xml version="1.0" encoding="utf-8"?>
<p:tagLst xmlns:p="http://schemas.openxmlformats.org/presentationml/2006/main">
  <p:tag name="AS_UNIQUEID" val="5631"/>
</p:tagLst>
</file>

<file path=ppt/tags/tag1170.xml><?xml version="1.0" encoding="utf-8"?>
<p:tagLst xmlns:p="http://schemas.openxmlformats.org/presentationml/2006/main">
  <p:tag name="AS_UNIQUEID" val="6755"/>
</p:tagLst>
</file>

<file path=ppt/tags/tag1171.xml><?xml version="1.0" encoding="utf-8"?>
<p:tagLst xmlns:p="http://schemas.openxmlformats.org/presentationml/2006/main">
  <p:tag name="AS_UNIQUEID" val="6756"/>
</p:tagLst>
</file>

<file path=ppt/tags/tag1172.xml><?xml version="1.0" encoding="utf-8"?>
<p:tagLst xmlns:p="http://schemas.openxmlformats.org/presentationml/2006/main">
  <p:tag name="AS_UNIQUEID" val="6757"/>
</p:tagLst>
</file>

<file path=ppt/tags/tag1173.xml><?xml version="1.0" encoding="utf-8"?>
<p:tagLst xmlns:p="http://schemas.openxmlformats.org/presentationml/2006/main">
  <p:tag name="AS_UNIQUEID" val="6758"/>
</p:tagLst>
</file>

<file path=ppt/tags/tag1174.xml><?xml version="1.0" encoding="utf-8"?>
<p:tagLst xmlns:p="http://schemas.openxmlformats.org/presentationml/2006/main">
  <p:tag name="AS_UNIQUEID" val="6759"/>
</p:tagLst>
</file>

<file path=ppt/tags/tag1175.xml><?xml version="1.0" encoding="utf-8"?>
<p:tagLst xmlns:p="http://schemas.openxmlformats.org/presentationml/2006/main">
  <p:tag name="AS_UNIQUEID" val="6760"/>
</p:tagLst>
</file>

<file path=ppt/tags/tag1176.xml><?xml version="1.0" encoding="utf-8"?>
<p:tagLst xmlns:p="http://schemas.openxmlformats.org/presentationml/2006/main">
  <p:tag name="AS_UNIQUEID" val="6761"/>
</p:tagLst>
</file>

<file path=ppt/tags/tag1177.xml><?xml version="1.0" encoding="utf-8"?>
<p:tagLst xmlns:p="http://schemas.openxmlformats.org/presentationml/2006/main">
  <p:tag name="AS_UNIQUEID" val="6762"/>
</p:tagLst>
</file>

<file path=ppt/tags/tag1178.xml><?xml version="1.0" encoding="utf-8"?>
<p:tagLst xmlns:p="http://schemas.openxmlformats.org/presentationml/2006/main">
  <p:tag name="AS_UNIQUEID" val="6763"/>
</p:tagLst>
</file>

<file path=ppt/tags/tag1179.xml><?xml version="1.0" encoding="utf-8"?>
<p:tagLst xmlns:p="http://schemas.openxmlformats.org/presentationml/2006/main">
  <p:tag name="AS_UNIQUEID" val="6764"/>
</p:tagLst>
</file>

<file path=ppt/tags/tag118.xml><?xml version="1.0" encoding="utf-8"?>
<p:tagLst xmlns:p="http://schemas.openxmlformats.org/presentationml/2006/main">
  <p:tag name="AS_UNIQUEID" val="5632"/>
</p:tagLst>
</file>

<file path=ppt/tags/tag1180.xml><?xml version="1.0" encoding="utf-8"?>
<p:tagLst xmlns:p="http://schemas.openxmlformats.org/presentationml/2006/main">
  <p:tag name="AS_UNIQUEID" val="6765"/>
</p:tagLst>
</file>

<file path=ppt/tags/tag1181.xml><?xml version="1.0" encoding="utf-8"?>
<p:tagLst xmlns:p="http://schemas.openxmlformats.org/presentationml/2006/main">
  <p:tag name="AS_UNIQUEID" val="6766"/>
</p:tagLst>
</file>

<file path=ppt/tags/tag1182.xml><?xml version="1.0" encoding="utf-8"?>
<p:tagLst xmlns:p="http://schemas.openxmlformats.org/presentationml/2006/main">
  <p:tag name="AS_UNIQUEID" val="6767"/>
</p:tagLst>
</file>

<file path=ppt/tags/tag1183.xml><?xml version="1.0" encoding="utf-8"?>
<p:tagLst xmlns:p="http://schemas.openxmlformats.org/presentationml/2006/main">
  <p:tag name="AS_UNIQUEID" val="6768"/>
</p:tagLst>
</file>

<file path=ppt/tags/tag1184.xml><?xml version="1.0" encoding="utf-8"?>
<p:tagLst xmlns:p="http://schemas.openxmlformats.org/presentationml/2006/main">
  <p:tag name="AS_UNIQUEID" val="6769"/>
</p:tagLst>
</file>

<file path=ppt/tags/tag1185.xml><?xml version="1.0" encoding="utf-8"?>
<p:tagLst xmlns:p="http://schemas.openxmlformats.org/presentationml/2006/main">
  <p:tag name="AS_UNIQUEID" val="6770"/>
</p:tagLst>
</file>

<file path=ppt/tags/tag1186.xml><?xml version="1.0" encoding="utf-8"?>
<p:tagLst xmlns:p="http://schemas.openxmlformats.org/presentationml/2006/main">
  <p:tag name="AS_UNIQUEID" val="1642"/>
</p:tagLst>
</file>

<file path=ppt/tags/tag1187.xml><?xml version="1.0" encoding="utf-8"?>
<p:tagLst xmlns:p="http://schemas.openxmlformats.org/presentationml/2006/main">
  <p:tag name="AS_UNIQUEID" val="6771"/>
</p:tagLst>
</file>

<file path=ppt/tags/tag1188.xml><?xml version="1.0" encoding="utf-8"?>
<p:tagLst xmlns:p="http://schemas.openxmlformats.org/presentationml/2006/main">
  <p:tag name="AS_UNIQUEID" val="7198"/>
</p:tagLst>
</file>

<file path=ppt/tags/tag1189.xml><?xml version="1.0" encoding="utf-8"?>
<p:tagLst xmlns:p="http://schemas.openxmlformats.org/presentationml/2006/main">
  <p:tag name="AS_UNIQUEID" val="2639"/>
</p:tagLst>
</file>

<file path=ppt/tags/tag119.xml><?xml version="1.0" encoding="utf-8"?>
<p:tagLst xmlns:p="http://schemas.openxmlformats.org/presentationml/2006/main">
  <p:tag name="AS_UNIQUEID" val="5633"/>
</p:tagLst>
</file>

<file path=ppt/tags/tag1190.xml><?xml version="1.0" encoding="utf-8"?>
<p:tagLst xmlns:p="http://schemas.openxmlformats.org/presentationml/2006/main">
  <p:tag name="AS_UNIQUEID" val="2640"/>
</p:tagLst>
</file>

<file path=ppt/tags/tag1191.xml><?xml version="1.0" encoding="utf-8"?>
<p:tagLst xmlns:p="http://schemas.openxmlformats.org/presentationml/2006/main">
  <p:tag name="AS_UNIQUEID" val="2641"/>
</p:tagLst>
</file>

<file path=ppt/tags/tag1192.xml><?xml version="1.0" encoding="utf-8"?>
<p:tagLst xmlns:p="http://schemas.openxmlformats.org/presentationml/2006/main">
  <p:tag name="AS_UNIQUEID" val="7199"/>
</p:tagLst>
</file>

<file path=ppt/tags/tag1193.xml><?xml version="1.0" encoding="utf-8"?>
<p:tagLst xmlns:p="http://schemas.openxmlformats.org/presentationml/2006/main">
  <p:tag name="AS_UNIQUEID" val="133"/>
</p:tagLst>
</file>

<file path=ppt/tags/tag1194.xml><?xml version="1.0" encoding="utf-8"?>
<p:tagLst xmlns:p="http://schemas.openxmlformats.org/presentationml/2006/main">
  <p:tag name="AS_UNIQUEID" val="1599"/>
</p:tagLst>
</file>

<file path=ppt/tags/tag1195.xml><?xml version="1.0" encoding="utf-8"?>
<p:tagLst xmlns:p="http://schemas.openxmlformats.org/presentationml/2006/main">
  <p:tag name="AS_UNIQUEID" val="1649"/>
</p:tagLst>
</file>

<file path=ppt/tags/tag1196.xml><?xml version="1.0" encoding="utf-8"?>
<p:tagLst xmlns:p="http://schemas.openxmlformats.org/presentationml/2006/main">
  <p:tag name="AS_UNIQUEID" val="1651"/>
</p:tagLst>
</file>

<file path=ppt/tags/tag1197.xml><?xml version="1.0" encoding="utf-8"?>
<p:tagLst xmlns:p="http://schemas.openxmlformats.org/presentationml/2006/main">
  <p:tag name="AS_UNIQUEID" val="626"/>
</p:tagLst>
</file>

<file path=ppt/tags/tag1198.xml><?xml version="1.0" encoding="utf-8"?>
<p:tagLst xmlns:p="http://schemas.openxmlformats.org/presentationml/2006/main">
  <p:tag name="AS_UNIQUEID" val="627"/>
</p:tagLst>
</file>

<file path=ppt/tags/tag1199.xml><?xml version="1.0" encoding="utf-8"?>
<p:tagLst xmlns:p="http://schemas.openxmlformats.org/presentationml/2006/main">
  <p:tag name="AS_UNIQUEID" val="628"/>
</p:tagLst>
</file>

<file path=ppt/tags/tag12.xml><?xml version="1.0" encoding="utf-8"?>
<p:tagLst xmlns:p="http://schemas.openxmlformats.org/presentationml/2006/main">
  <p:tag name="AS_UNIQUEID" val="2480"/>
</p:tagLst>
</file>

<file path=ppt/tags/tag120.xml><?xml version="1.0" encoding="utf-8"?>
<p:tagLst xmlns:p="http://schemas.openxmlformats.org/presentationml/2006/main">
  <p:tag name="AS_UNIQUEID" val="5634"/>
</p:tagLst>
</file>

<file path=ppt/tags/tag1200.xml><?xml version="1.0" encoding="utf-8"?>
<p:tagLst xmlns:p="http://schemas.openxmlformats.org/presentationml/2006/main">
  <p:tag name="AS_UNIQUEID" val="630"/>
</p:tagLst>
</file>

<file path=ppt/tags/tag1201.xml><?xml version="1.0" encoding="utf-8"?>
<p:tagLst xmlns:p="http://schemas.openxmlformats.org/presentationml/2006/main">
  <p:tag name="AS_UNIQUEID" val="631"/>
</p:tagLst>
</file>

<file path=ppt/tags/tag1202.xml><?xml version="1.0" encoding="utf-8"?>
<p:tagLst xmlns:p="http://schemas.openxmlformats.org/presentationml/2006/main">
  <p:tag name="AS_UNIQUEID" val="632"/>
</p:tagLst>
</file>

<file path=ppt/tags/tag1203.xml><?xml version="1.0" encoding="utf-8"?>
<p:tagLst xmlns:p="http://schemas.openxmlformats.org/presentationml/2006/main">
  <p:tag name="AS_UNIQUEID" val="7200"/>
</p:tagLst>
</file>

<file path=ppt/tags/tag1204.xml><?xml version="1.0" encoding="utf-8"?>
<p:tagLst xmlns:p="http://schemas.openxmlformats.org/presentationml/2006/main">
  <p:tag name="AS_UNIQUEID" val="2639"/>
</p:tagLst>
</file>

<file path=ppt/tags/tag1205.xml><?xml version="1.0" encoding="utf-8"?>
<p:tagLst xmlns:p="http://schemas.openxmlformats.org/presentationml/2006/main">
  <p:tag name="AS_UNIQUEID" val="2640"/>
</p:tagLst>
</file>

<file path=ppt/tags/tag1206.xml><?xml version="1.0" encoding="utf-8"?>
<p:tagLst xmlns:p="http://schemas.openxmlformats.org/presentationml/2006/main">
  <p:tag name="AS_UNIQUEID" val="2641"/>
</p:tagLst>
</file>

<file path=ppt/tags/tag1207.xml><?xml version="1.0" encoding="utf-8"?>
<p:tagLst xmlns:p="http://schemas.openxmlformats.org/presentationml/2006/main">
  <p:tag name="AS_UNIQUEID" val="7201"/>
</p:tagLst>
</file>

<file path=ppt/tags/tag1208.xml><?xml version="1.0" encoding="utf-8"?>
<p:tagLst xmlns:p="http://schemas.openxmlformats.org/presentationml/2006/main">
  <p:tag name="AS_UNIQUEID" val="133"/>
</p:tagLst>
</file>

<file path=ppt/tags/tag1209.xml><?xml version="1.0" encoding="utf-8"?>
<p:tagLst xmlns:p="http://schemas.openxmlformats.org/presentationml/2006/main">
  <p:tag name="AS_UNIQUEID" val="1599"/>
</p:tagLst>
</file>

<file path=ppt/tags/tag121.xml><?xml version="1.0" encoding="utf-8"?>
<p:tagLst xmlns:p="http://schemas.openxmlformats.org/presentationml/2006/main">
  <p:tag name="AS_UNIQUEID" val="5635"/>
</p:tagLst>
</file>

<file path=ppt/tags/tag1210.xml><?xml version="1.0" encoding="utf-8"?>
<p:tagLst xmlns:p="http://schemas.openxmlformats.org/presentationml/2006/main">
  <p:tag name="AS_UNIQUEID" val="6776"/>
</p:tagLst>
</file>

<file path=ppt/tags/tag1211.xml><?xml version="1.0" encoding="utf-8"?>
<p:tagLst xmlns:p="http://schemas.openxmlformats.org/presentationml/2006/main">
  <p:tag name="AS_UNIQUEID" val="6777"/>
</p:tagLst>
</file>

<file path=ppt/tags/tag1212.xml><?xml version="1.0" encoding="utf-8"?>
<p:tagLst xmlns:p="http://schemas.openxmlformats.org/presentationml/2006/main">
  <p:tag name="AS_UNIQUEID" val="6778"/>
</p:tagLst>
</file>

<file path=ppt/tags/tag1213.xml><?xml version="1.0" encoding="utf-8"?>
<p:tagLst xmlns:p="http://schemas.openxmlformats.org/presentationml/2006/main">
  <p:tag name="AS_UNIQUEID" val="6779"/>
</p:tagLst>
</file>

<file path=ppt/tags/tag1214.xml><?xml version="1.0" encoding="utf-8"?>
<p:tagLst xmlns:p="http://schemas.openxmlformats.org/presentationml/2006/main">
  <p:tag name="AS_UNIQUEID" val="6780"/>
</p:tagLst>
</file>

<file path=ppt/tags/tag1215.xml><?xml version="1.0" encoding="utf-8"?>
<p:tagLst xmlns:p="http://schemas.openxmlformats.org/presentationml/2006/main">
  <p:tag name="AS_UNIQUEID" val="6781"/>
</p:tagLst>
</file>

<file path=ppt/tags/tag1216.xml><?xml version="1.0" encoding="utf-8"?>
<p:tagLst xmlns:p="http://schemas.openxmlformats.org/presentationml/2006/main">
  <p:tag name="AS_UNIQUEID" val="6782"/>
</p:tagLst>
</file>

<file path=ppt/tags/tag1217.xml><?xml version="1.0" encoding="utf-8"?>
<p:tagLst xmlns:p="http://schemas.openxmlformats.org/presentationml/2006/main">
  <p:tag name="AS_UNIQUEID" val="6783"/>
</p:tagLst>
</file>

<file path=ppt/tags/tag1218.xml><?xml version="1.0" encoding="utf-8"?>
<p:tagLst xmlns:p="http://schemas.openxmlformats.org/presentationml/2006/main">
  <p:tag name="AS_UNIQUEID" val="6784"/>
</p:tagLst>
</file>

<file path=ppt/tags/tag1219.xml><?xml version="1.0" encoding="utf-8"?>
<p:tagLst xmlns:p="http://schemas.openxmlformats.org/presentationml/2006/main">
  <p:tag name="AS_UNIQUEID" val="6785"/>
</p:tagLst>
</file>

<file path=ppt/tags/tag122.xml><?xml version="1.0" encoding="utf-8"?>
<p:tagLst xmlns:p="http://schemas.openxmlformats.org/presentationml/2006/main">
  <p:tag name="AS_UNIQUEID" val="5636"/>
</p:tagLst>
</file>

<file path=ppt/tags/tag1220.xml><?xml version="1.0" encoding="utf-8"?>
<p:tagLst xmlns:p="http://schemas.openxmlformats.org/presentationml/2006/main">
  <p:tag name="AS_UNIQUEID" val="6786"/>
</p:tagLst>
</file>

<file path=ppt/tags/tag1221.xml><?xml version="1.0" encoding="utf-8"?>
<p:tagLst xmlns:p="http://schemas.openxmlformats.org/presentationml/2006/main">
  <p:tag name="AS_UNIQUEID" val="321"/>
</p:tagLst>
</file>

<file path=ppt/tags/tag1222.xml><?xml version="1.0" encoding="utf-8"?>
<p:tagLst xmlns:p="http://schemas.openxmlformats.org/presentationml/2006/main">
  <p:tag name="AS_UNIQUEID" val="320"/>
</p:tagLst>
</file>

<file path=ppt/tags/tag1223.xml><?xml version="1.0" encoding="utf-8"?>
<p:tagLst xmlns:p="http://schemas.openxmlformats.org/presentationml/2006/main">
  <p:tag name="AS_UNIQUEID" val="322"/>
</p:tagLst>
</file>

<file path=ppt/tags/tag1224.xml><?xml version="1.0" encoding="utf-8"?>
<p:tagLst xmlns:p="http://schemas.openxmlformats.org/presentationml/2006/main">
  <p:tag name="AS_UNIQUEID" val="7202"/>
</p:tagLst>
</file>

<file path=ppt/tags/tag1225.xml><?xml version="1.0" encoding="utf-8"?>
<p:tagLst xmlns:p="http://schemas.openxmlformats.org/presentationml/2006/main">
  <p:tag name="AS_UNIQUEID" val="2639"/>
</p:tagLst>
</file>

<file path=ppt/tags/tag1226.xml><?xml version="1.0" encoding="utf-8"?>
<p:tagLst xmlns:p="http://schemas.openxmlformats.org/presentationml/2006/main">
  <p:tag name="AS_UNIQUEID" val="2640"/>
</p:tagLst>
</file>

<file path=ppt/tags/tag1227.xml><?xml version="1.0" encoding="utf-8"?>
<p:tagLst xmlns:p="http://schemas.openxmlformats.org/presentationml/2006/main">
  <p:tag name="AS_UNIQUEID" val="2641"/>
</p:tagLst>
</file>

<file path=ppt/tags/tag1228.xml><?xml version="1.0" encoding="utf-8"?>
<p:tagLst xmlns:p="http://schemas.openxmlformats.org/presentationml/2006/main">
  <p:tag name="AS_UNIQUEID" val="7203"/>
</p:tagLst>
</file>

<file path=ppt/tags/tag1229.xml><?xml version="1.0" encoding="utf-8"?>
<p:tagLst xmlns:p="http://schemas.openxmlformats.org/presentationml/2006/main">
  <p:tag name="AS_UNIQUEID" val="133"/>
</p:tagLst>
</file>

<file path=ppt/tags/tag123.xml><?xml version="1.0" encoding="utf-8"?>
<p:tagLst xmlns:p="http://schemas.openxmlformats.org/presentationml/2006/main">
  <p:tag name="AS_UNIQUEID" val="5637"/>
</p:tagLst>
</file>

<file path=ppt/tags/tag1230.xml><?xml version="1.0" encoding="utf-8"?>
<p:tagLst xmlns:p="http://schemas.openxmlformats.org/presentationml/2006/main">
  <p:tag name="AS_UNIQUEID" val="326"/>
</p:tagLst>
</file>

<file path=ppt/tags/tag1231.xml><?xml version="1.0" encoding="utf-8"?>
<p:tagLst xmlns:p="http://schemas.openxmlformats.org/presentationml/2006/main">
  <p:tag name="AS_UNIQUEID" val="324"/>
</p:tagLst>
</file>

<file path=ppt/tags/tag1232.xml><?xml version="1.0" encoding="utf-8"?>
<p:tagLst xmlns:p="http://schemas.openxmlformats.org/presentationml/2006/main">
  <p:tag name="AS_UNIQUEID" val="329"/>
</p:tagLst>
</file>

<file path=ppt/tags/tag1233.xml><?xml version="1.0" encoding="utf-8"?>
<p:tagLst xmlns:p="http://schemas.openxmlformats.org/presentationml/2006/main">
  <p:tag name="AS_UNIQUEID" val="330"/>
</p:tagLst>
</file>

<file path=ppt/tags/tag1234.xml><?xml version="1.0" encoding="utf-8"?>
<p:tagLst xmlns:p="http://schemas.openxmlformats.org/presentationml/2006/main">
  <p:tag name="AS_UNIQUEID" val="6793"/>
</p:tagLst>
</file>

<file path=ppt/tags/tag1235.xml><?xml version="1.0" encoding="utf-8"?>
<p:tagLst xmlns:p="http://schemas.openxmlformats.org/presentationml/2006/main">
  <p:tag name="AS_UNIQUEID" val="7204"/>
</p:tagLst>
</file>

<file path=ppt/tags/tag1236.xml><?xml version="1.0" encoding="utf-8"?>
<p:tagLst xmlns:p="http://schemas.openxmlformats.org/presentationml/2006/main">
  <p:tag name="AS_UNIQUEID" val="2639"/>
</p:tagLst>
</file>

<file path=ppt/tags/tag1237.xml><?xml version="1.0" encoding="utf-8"?>
<p:tagLst xmlns:p="http://schemas.openxmlformats.org/presentationml/2006/main">
  <p:tag name="AS_UNIQUEID" val="2640"/>
</p:tagLst>
</file>

<file path=ppt/tags/tag1238.xml><?xml version="1.0" encoding="utf-8"?>
<p:tagLst xmlns:p="http://schemas.openxmlformats.org/presentationml/2006/main">
  <p:tag name="AS_UNIQUEID" val="2641"/>
</p:tagLst>
</file>

<file path=ppt/tags/tag1239.xml><?xml version="1.0" encoding="utf-8"?>
<p:tagLst xmlns:p="http://schemas.openxmlformats.org/presentationml/2006/main">
  <p:tag name="AS_UNIQUEID" val="7205"/>
</p:tagLst>
</file>

<file path=ppt/tags/tag124.xml><?xml version="1.0" encoding="utf-8"?>
<p:tagLst xmlns:p="http://schemas.openxmlformats.org/presentationml/2006/main">
  <p:tag name="AS_UNIQUEID" val="5638"/>
</p:tagLst>
</file>

<file path=ppt/tags/tag1240.xml><?xml version="1.0" encoding="utf-8"?>
<p:tagLst xmlns:p="http://schemas.openxmlformats.org/presentationml/2006/main">
  <p:tag name="AS_UNIQUEID" val="133"/>
</p:tagLst>
</file>

<file path=ppt/tags/tag1241.xml><?xml version="1.0" encoding="utf-8"?>
<p:tagLst xmlns:p="http://schemas.openxmlformats.org/presentationml/2006/main">
  <p:tag name="AS_UNIQUEID" val="1599"/>
</p:tagLst>
</file>

<file path=ppt/tags/tag1242.xml><?xml version="1.0" encoding="utf-8"?>
<p:tagLst xmlns:p="http://schemas.openxmlformats.org/presentationml/2006/main">
  <p:tag name="AS_UNIQUEID" val="6801"/>
</p:tagLst>
</file>

<file path=ppt/tags/tag1243.xml><?xml version="1.0" encoding="utf-8"?>
<p:tagLst xmlns:p="http://schemas.openxmlformats.org/presentationml/2006/main">
  <p:tag name="AS_UNIQUEID" val="6802"/>
</p:tagLst>
</file>

<file path=ppt/tags/tag1244.xml><?xml version="1.0" encoding="utf-8"?>
<p:tagLst xmlns:p="http://schemas.openxmlformats.org/presentationml/2006/main">
  <p:tag name="AS_UNIQUEID" val="6803"/>
</p:tagLst>
</file>

<file path=ppt/tags/tag1245.xml><?xml version="1.0" encoding="utf-8"?>
<p:tagLst xmlns:p="http://schemas.openxmlformats.org/presentationml/2006/main">
  <p:tag name="AS_UNIQUEID" val="6804"/>
</p:tagLst>
</file>

<file path=ppt/tags/tag1246.xml><?xml version="1.0" encoding="utf-8"?>
<p:tagLst xmlns:p="http://schemas.openxmlformats.org/presentationml/2006/main">
  <p:tag name="AS_UNIQUEID" val="6805"/>
</p:tagLst>
</file>

<file path=ppt/tags/tag1247.xml><?xml version="1.0" encoding="utf-8"?>
<p:tagLst xmlns:p="http://schemas.openxmlformats.org/presentationml/2006/main">
  <p:tag name="AS_UNIQUEID" val="6806"/>
</p:tagLst>
</file>

<file path=ppt/tags/tag1248.xml><?xml version="1.0" encoding="utf-8"?>
<p:tagLst xmlns:p="http://schemas.openxmlformats.org/presentationml/2006/main">
  <p:tag name="AS_UNIQUEID" val="6807"/>
</p:tagLst>
</file>

<file path=ppt/tags/tag1249.xml><?xml version="1.0" encoding="utf-8"?>
<p:tagLst xmlns:p="http://schemas.openxmlformats.org/presentationml/2006/main">
  <p:tag name="AS_UNIQUEID" val="6808"/>
</p:tagLst>
</file>

<file path=ppt/tags/tag125.xml><?xml version="1.0" encoding="utf-8"?>
<p:tagLst xmlns:p="http://schemas.openxmlformats.org/presentationml/2006/main">
  <p:tag name="AS_UNIQUEID" val="5639"/>
</p:tagLst>
</file>

<file path=ppt/tags/tag1250.xml><?xml version="1.0" encoding="utf-8"?>
<p:tagLst xmlns:p="http://schemas.openxmlformats.org/presentationml/2006/main">
  <p:tag name="AS_UNIQUEID" val="6809"/>
</p:tagLst>
</file>

<file path=ppt/tags/tag1251.xml><?xml version="1.0" encoding="utf-8"?>
<p:tagLst xmlns:p="http://schemas.openxmlformats.org/presentationml/2006/main">
  <p:tag name="AS_UNIQUEID" val="6810"/>
</p:tagLst>
</file>

<file path=ppt/tags/tag1252.xml><?xml version="1.0" encoding="utf-8"?>
<p:tagLst xmlns:p="http://schemas.openxmlformats.org/presentationml/2006/main">
  <p:tag name="AS_UNIQUEID" val="6811"/>
</p:tagLst>
</file>

<file path=ppt/tags/tag1253.xml><?xml version="1.0" encoding="utf-8"?>
<p:tagLst xmlns:p="http://schemas.openxmlformats.org/presentationml/2006/main">
  <p:tag name="AS_UNIQUEID" val="6812"/>
</p:tagLst>
</file>

<file path=ppt/tags/tag1254.xml><?xml version="1.0" encoding="utf-8"?>
<p:tagLst xmlns:p="http://schemas.openxmlformats.org/presentationml/2006/main">
  <p:tag name="AS_UNIQUEID" val="6813"/>
</p:tagLst>
</file>

<file path=ppt/tags/tag1255.xml><?xml version="1.0" encoding="utf-8"?>
<p:tagLst xmlns:p="http://schemas.openxmlformats.org/presentationml/2006/main">
  <p:tag name="AS_UNIQUEID" val="6814"/>
</p:tagLst>
</file>

<file path=ppt/tags/tag1256.xml><?xml version="1.0" encoding="utf-8"?>
<p:tagLst xmlns:p="http://schemas.openxmlformats.org/presentationml/2006/main">
  <p:tag name="AS_UNIQUEID" val="6815"/>
</p:tagLst>
</file>

<file path=ppt/tags/tag1257.xml><?xml version="1.0" encoding="utf-8"?>
<p:tagLst xmlns:p="http://schemas.openxmlformats.org/presentationml/2006/main">
  <p:tag name="AS_UNIQUEID" val="6816"/>
</p:tagLst>
</file>

<file path=ppt/tags/tag1258.xml><?xml version="1.0" encoding="utf-8"?>
<p:tagLst xmlns:p="http://schemas.openxmlformats.org/presentationml/2006/main">
  <p:tag name="AS_UNIQUEID" val="6817"/>
</p:tagLst>
</file>

<file path=ppt/tags/tag1259.xml><?xml version="1.0" encoding="utf-8"?>
<p:tagLst xmlns:p="http://schemas.openxmlformats.org/presentationml/2006/main">
  <p:tag name="AS_UNIQUEID" val="6819"/>
</p:tagLst>
</file>

<file path=ppt/tags/tag126.xml><?xml version="1.0" encoding="utf-8"?>
<p:tagLst xmlns:p="http://schemas.openxmlformats.org/presentationml/2006/main">
  <p:tag name="AS_UNIQUEID" val="5640"/>
</p:tagLst>
</file>

<file path=ppt/tags/tag1260.xml><?xml version="1.0" encoding="utf-8"?>
<p:tagLst xmlns:p="http://schemas.openxmlformats.org/presentationml/2006/main">
  <p:tag name="AS_UNIQUEID" val="6820"/>
</p:tagLst>
</file>

<file path=ppt/tags/tag1261.xml><?xml version="1.0" encoding="utf-8"?>
<p:tagLst xmlns:p="http://schemas.openxmlformats.org/presentationml/2006/main">
  <p:tag name="AS_UNIQUEID" val="6821"/>
</p:tagLst>
</file>

<file path=ppt/tags/tag1262.xml><?xml version="1.0" encoding="utf-8"?>
<p:tagLst xmlns:p="http://schemas.openxmlformats.org/presentationml/2006/main">
  <p:tag name="AS_UNIQUEID" val="6822"/>
</p:tagLst>
</file>

<file path=ppt/tags/tag1263.xml><?xml version="1.0" encoding="utf-8"?>
<p:tagLst xmlns:p="http://schemas.openxmlformats.org/presentationml/2006/main">
  <p:tag name="AS_UNIQUEID" val="6824"/>
</p:tagLst>
</file>

<file path=ppt/tags/tag1264.xml><?xml version="1.0" encoding="utf-8"?>
<p:tagLst xmlns:p="http://schemas.openxmlformats.org/presentationml/2006/main">
  <p:tag name="AS_UNIQUEID" val="6825"/>
</p:tagLst>
</file>

<file path=ppt/tags/tag1265.xml><?xml version="1.0" encoding="utf-8"?>
<p:tagLst xmlns:p="http://schemas.openxmlformats.org/presentationml/2006/main">
  <p:tag name="AS_UNIQUEID" val="6826"/>
</p:tagLst>
</file>

<file path=ppt/tags/tag1266.xml><?xml version="1.0" encoding="utf-8"?>
<p:tagLst xmlns:p="http://schemas.openxmlformats.org/presentationml/2006/main">
  <p:tag name="AS_UNIQUEID" val="6827"/>
</p:tagLst>
</file>

<file path=ppt/tags/tag1267.xml><?xml version="1.0" encoding="utf-8"?>
<p:tagLst xmlns:p="http://schemas.openxmlformats.org/presentationml/2006/main">
  <p:tag name="AS_UNIQUEID" val="6828"/>
</p:tagLst>
</file>

<file path=ppt/tags/tag1268.xml><?xml version="1.0" encoding="utf-8"?>
<p:tagLst xmlns:p="http://schemas.openxmlformats.org/presentationml/2006/main">
  <p:tag name="AS_UNIQUEID" val="6829"/>
</p:tagLst>
</file>

<file path=ppt/tags/tag1269.xml><?xml version="1.0" encoding="utf-8"?>
<p:tagLst xmlns:p="http://schemas.openxmlformats.org/presentationml/2006/main">
  <p:tag name="AS_UNIQUEID" val="6830"/>
</p:tagLst>
</file>

<file path=ppt/tags/tag127.xml><?xml version="1.0" encoding="utf-8"?>
<p:tagLst xmlns:p="http://schemas.openxmlformats.org/presentationml/2006/main">
  <p:tag name="AS_UNIQUEID" val="5641"/>
</p:tagLst>
</file>

<file path=ppt/tags/tag1270.xml><?xml version="1.0" encoding="utf-8"?>
<p:tagLst xmlns:p="http://schemas.openxmlformats.org/presentationml/2006/main">
  <p:tag name="AS_UNIQUEID" val="6831"/>
</p:tagLst>
</file>

<file path=ppt/tags/tag1271.xml><?xml version="1.0" encoding="utf-8"?>
<p:tagLst xmlns:p="http://schemas.openxmlformats.org/presentationml/2006/main">
  <p:tag name="AS_UNIQUEID" val="6832"/>
</p:tagLst>
</file>

<file path=ppt/tags/tag1272.xml><?xml version="1.0" encoding="utf-8"?>
<p:tagLst xmlns:p="http://schemas.openxmlformats.org/presentationml/2006/main">
  <p:tag name="AS_UNIQUEID" val="6833"/>
</p:tagLst>
</file>

<file path=ppt/tags/tag1273.xml><?xml version="1.0" encoding="utf-8"?>
<p:tagLst xmlns:p="http://schemas.openxmlformats.org/presentationml/2006/main">
  <p:tag name="AS_UNIQUEID" val="6834"/>
</p:tagLst>
</file>

<file path=ppt/tags/tag1274.xml><?xml version="1.0" encoding="utf-8"?>
<p:tagLst xmlns:p="http://schemas.openxmlformats.org/presentationml/2006/main">
  <p:tag name="AS_UNIQUEID" val="6835"/>
</p:tagLst>
</file>

<file path=ppt/tags/tag1275.xml><?xml version="1.0" encoding="utf-8"?>
<p:tagLst xmlns:p="http://schemas.openxmlformats.org/presentationml/2006/main">
  <p:tag name="AS_UNIQUEID" val="6818"/>
</p:tagLst>
</file>

<file path=ppt/tags/tag1276.xml><?xml version="1.0" encoding="utf-8"?>
<p:tagLst xmlns:p="http://schemas.openxmlformats.org/presentationml/2006/main">
  <p:tag name="AS_UNIQUEID" val="6823"/>
</p:tagLst>
</file>

<file path=ppt/tags/tag1277.xml><?xml version="1.0" encoding="utf-8"?>
<p:tagLst xmlns:p="http://schemas.openxmlformats.org/presentationml/2006/main">
  <p:tag name="AS_UNIQUEID" val="7206"/>
</p:tagLst>
</file>

<file path=ppt/tags/tag1278.xml><?xml version="1.0" encoding="utf-8"?>
<p:tagLst xmlns:p="http://schemas.openxmlformats.org/presentationml/2006/main">
  <p:tag name="AS_UNIQUEID" val="2639"/>
</p:tagLst>
</file>

<file path=ppt/tags/tag1279.xml><?xml version="1.0" encoding="utf-8"?>
<p:tagLst xmlns:p="http://schemas.openxmlformats.org/presentationml/2006/main">
  <p:tag name="AS_UNIQUEID" val="2640"/>
</p:tagLst>
</file>

<file path=ppt/tags/tag128.xml><?xml version="1.0" encoding="utf-8"?>
<p:tagLst xmlns:p="http://schemas.openxmlformats.org/presentationml/2006/main">
  <p:tag name="AS_UNIQUEID" val="5642"/>
</p:tagLst>
</file>

<file path=ppt/tags/tag1280.xml><?xml version="1.0" encoding="utf-8"?>
<p:tagLst xmlns:p="http://schemas.openxmlformats.org/presentationml/2006/main">
  <p:tag name="AS_UNIQUEID" val="2641"/>
</p:tagLst>
</file>

<file path=ppt/tags/tag1281.xml><?xml version="1.0" encoding="utf-8"?>
<p:tagLst xmlns:p="http://schemas.openxmlformats.org/presentationml/2006/main">
  <p:tag name="AS_UNIQUEID" val="7207"/>
</p:tagLst>
</file>

<file path=ppt/tags/tag1282.xml><?xml version="1.0" encoding="utf-8"?>
<p:tagLst xmlns:p="http://schemas.openxmlformats.org/presentationml/2006/main">
  <p:tag name="AS_UNIQUEID" val="133"/>
</p:tagLst>
</file>

<file path=ppt/tags/tag1283.xml><?xml version="1.0" encoding="utf-8"?>
<p:tagLst xmlns:p="http://schemas.openxmlformats.org/presentationml/2006/main">
  <p:tag name="AS_UNIQUEID" val="1599"/>
</p:tagLst>
</file>

<file path=ppt/tags/tag1284.xml><?xml version="1.0" encoding="utf-8"?>
<p:tagLst xmlns:p="http://schemas.openxmlformats.org/presentationml/2006/main">
  <p:tag name="AS_UNIQUEID" val="137"/>
</p:tagLst>
</file>

<file path=ppt/tags/tag1285.xml><?xml version="1.0" encoding="utf-8"?>
<p:tagLst xmlns:p="http://schemas.openxmlformats.org/presentationml/2006/main">
  <p:tag name="AS_UNIQUEID" val="139"/>
</p:tagLst>
</file>

<file path=ppt/tags/tag1286.xml><?xml version="1.0" encoding="utf-8"?>
<p:tagLst xmlns:p="http://schemas.openxmlformats.org/presentationml/2006/main">
  <p:tag name="AS_UNIQUEID" val="140"/>
</p:tagLst>
</file>

<file path=ppt/tags/tag1287.xml><?xml version="1.0" encoding="utf-8"?>
<p:tagLst xmlns:p="http://schemas.openxmlformats.org/presentationml/2006/main">
  <p:tag name="AS_UNIQUEID" val="141"/>
</p:tagLst>
</file>

<file path=ppt/tags/tag1288.xml><?xml version="1.0" encoding="utf-8"?>
<p:tagLst xmlns:p="http://schemas.openxmlformats.org/presentationml/2006/main">
  <p:tag name="AS_UNIQUEID" val="7208"/>
</p:tagLst>
</file>

<file path=ppt/tags/tag1289.xml><?xml version="1.0" encoding="utf-8"?>
<p:tagLst xmlns:p="http://schemas.openxmlformats.org/presentationml/2006/main">
  <p:tag name="AS_UNIQUEID" val="2639"/>
</p:tagLst>
</file>

<file path=ppt/tags/tag129.xml><?xml version="1.0" encoding="utf-8"?>
<p:tagLst xmlns:p="http://schemas.openxmlformats.org/presentationml/2006/main">
  <p:tag name="AS_UNIQUEID" val="5643"/>
</p:tagLst>
</file>

<file path=ppt/tags/tag1290.xml><?xml version="1.0" encoding="utf-8"?>
<p:tagLst xmlns:p="http://schemas.openxmlformats.org/presentationml/2006/main">
  <p:tag name="AS_UNIQUEID" val="2640"/>
</p:tagLst>
</file>

<file path=ppt/tags/tag1291.xml><?xml version="1.0" encoding="utf-8"?>
<p:tagLst xmlns:p="http://schemas.openxmlformats.org/presentationml/2006/main">
  <p:tag name="AS_UNIQUEID" val="2641"/>
</p:tagLst>
</file>

<file path=ppt/tags/tag1292.xml><?xml version="1.0" encoding="utf-8"?>
<p:tagLst xmlns:p="http://schemas.openxmlformats.org/presentationml/2006/main">
  <p:tag name="AS_UNIQUEID" val="7209"/>
</p:tagLst>
</file>

<file path=ppt/tags/tag1293.xml><?xml version="1.0" encoding="utf-8"?>
<p:tagLst xmlns:p="http://schemas.openxmlformats.org/presentationml/2006/main">
  <p:tag name="AS_UNIQUEID" val="133"/>
</p:tagLst>
</file>

<file path=ppt/tags/tag1294.xml><?xml version="1.0" encoding="utf-8"?>
<p:tagLst xmlns:p="http://schemas.openxmlformats.org/presentationml/2006/main">
  <p:tag name="AS_UNIQUEID" val="1599"/>
</p:tagLst>
</file>

<file path=ppt/tags/tag1295.xml><?xml version="1.0" encoding="utf-8"?>
<p:tagLst xmlns:p="http://schemas.openxmlformats.org/presentationml/2006/main">
  <p:tag name="AS_UNIQUEID" val="155"/>
</p:tagLst>
</file>

<file path=ppt/tags/tag1296.xml><?xml version="1.0" encoding="utf-8"?>
<p:tagLst xmlns:p="http://schemas.openxmlformats.org/presentationml/2006/main">
  <p:tag name="AS_UNIQUEID" val="157"/>
</p:tagLst>
</file>

<file path=ppt/tags/tag1297.xml><?xml version="1.0" encoding="utf-8"?>
<p:tagLst xmlns:p="http://schemas.openxmlformats.org/presentationml/2006/main">
  <p:tag name="AS_UNIQUEID" val="158"/>
</p:tagLst>
</file>

<file path=ppt/tags/tag1298.xml><?xml version="1.0" encoding="utf-8"?>
<p:tagLst xmlns:p="http://schemas.openxmlformats.org/presentationml/2006/main">
  <p:tag name="AS_UNIQUEID" val="7210"/>
</p:tagLst>
</file>

<file path=ppt/tags/tag1299.xml><?xml version="1.0" encoding="utf-8"?>
<p:tagLst xmlns:p="http://schemas.openxmlformats.org/presentationml/2006/main">
  <p:tag name="AS_UNIQUEID" val="2639"/>
</p:tagLst>
</file>

<file path=ppt/tags/tag13.xml><?xml version="1.0" encoding="utf-8"?>
<p:tagLst xmlns:p="http://schemas.openxmlformats.org/presentationml/2006/main">
  <p:tag name="AS_UNIQUEID" val="2481"/>
</p:tagLst>
</file>

<file path=ppt/tags/tag130.xml><?xml version="1.0" encoding="utf-8"?>
<p:tagLst xmlns:p="http://schemas.openxmlformats.org/presentationml/2006/main">
  <p:tag name="AS_UNIQUEID" val="5644"/>
</p:tagLst>
</file>

<file path=ppt/tags/tag1300.xml><?xml version="1.0" encoding="utf-8"?>
<p:tagLst xmlns:p="http://schemas.openxmlformats.org/presentationml/2006/main">
  <p:tag name="AS_UNIQUEID" val="2640"/>
</p:tagLst>
</file>

<file path=ppt/tags/tag1301.xml><?xml version="1.0" encoding="utf-8"?>
<p:tagLst xmlns:p="http://schemas.openxmlformats.org/presentationml/2006/main">
  <p:tag name="AS_UNIQUEID" val="2641"/>
</p:tagLst>
</file>

<file path=ppt/tags/tag1302.xml><?xml version="1.0" encoding="utf-8"?>
<p:tagLst xmlns:p="http://schemas.openxmlformats.org/presentationml/2006/main">
  <p:tag name="AS_UNIQUEID" val="7211"/>
</p:tagLst>
</file>

<file path=ppt/tags/tag1303.xml><?xml version="1.0" encoding="utf-8"?>
<p:tagLst xmlns:p="http://schemas.openxmlformats.org/presentationml/2006/main">
  <p:tag name="AS_UNIQUEID" val="2643"/>
</p:tagLst>
</file>

<file path=ppt/tags/tag1304.xml><?xml version="1.0" encoding="utf-8"?>
<p:tagLst xmlns:p="http://schemas.openxmlformats.org/presentationml/2006/main">
  <p:tag name="AS_UNIQUEID" val="2644"/>
</p:tagLst>
</file>

<file path=ppt/tags/tag1305.xml><?xml version="1.0" encoding="utf-8"?>
<p:tagLst xmlns:p="http://schemas.openxmlformats.org/presentationml/2006/main">
  <p:tag name="AS_UNIQUEID" val="2645"/>
</p:tagLst>
</file>

<file path=ppt/tags/tag1306.xml><?xml version="1.0" encoding="utf-8"?>
<p:tagLst xmlns:p="http://schemas.openxmlformats.org/presentationml/2006/main">
  <p:tag name="AS_UNIQUEID" val="2624"/>
</p:tagLst>
</file>

<file path=ppt/tags/tag1307.xml><?xml version="1.0" encoding="utf-8"?>
<p:tagLst xmlns:p="http://schemas.openxmlformats.org/presentationml/2006/main">
  <p:tag name="AS_UNIQUEID" val="3577"/>
</p:tagLst>
</file>

<file path=ppt/tags/tag1308.xml><?xml version="1.0" encoding="utf-8"?>
<p:tagLst xmlns:p="http://schemas.openxmlformats.org/presentationml/2006/main">
  <p:tag name="AS_UNIQUEID" val="7212"/>
</p:tagLst>
</file>

<file path=ppt/tags/tag1309.xml><?xml version="1.0" encoding="utf-8"?>
<p:tagLst xmlns:p="http://schemas.openxmlformats.org/presentationml/2006/main">
  <p:tag name="AS_UNIQUEID" val="7213"/>
</p:tagLst>
</file>

<file path=ppt/tags/tag131.xml><?xml version="1.0" encoding="utf-8"?>
<p:tagLst xmlns:p="http://schemas.openxmlformats.org/presentationml/2006/main">
  <p:tag name="AS_UNIQUEID" val="5645"/>
</p:tagLst>
</file>

<file path=ppt/tags/tag1310.xml><?xml version="1.0" encoding="utf-8"?>
<p:tagLst xmlns:p="http://schemas.openxmlformats.org/presentationml/2006/main">
  <p:tag name="AS_UNIQUEID" val="7214"/>
</p:tagLst>
</file>

<file path=ppt/tags/tag1311.xml><?xml version="1.0" encoding="utf-8"?>
<p:tagLst xmlns:p="http://schemas.openxmlformats.org/presentationml/2006/main">
  <p:tag name="AS_UNIQUEID" val="7215"/>
</p:tagLst>
</file>

<file path=ppt/tags/tag1312.xml><?xml version="1.0" encoding="utf-8"?>
<p:tagLst xmlns:p="http://schemas.openxmlformats.org/presentationml/2006/main">
  <p:tag name="AS_UNIQUEID" val="2639"/>
</p:tagLst>
</file>

<file path=ppt/tags/tag1313.xml><?xml version="1.0" encoding="utf-8"?>
<p:tagLst xmlns:p="http://schemas.openxmlformats.org/presentationml/2006/main">
  <p:tag name="AS_UNIQUEID" val="2640"/>
</p:tagLst>
</file>

<file path=ppt/tags/tag1314.xml><?xml version="1.0" encoding="utf-8"?>
<p:tagLst xmlns:p="http://schemas.openxmlformats.org/presentationml/2006/main">
  <p:tag name="AS_UNIQUEID" val="2641"/>
</p:tagLst>
</file>

<file path=ppt/tags/tag1315.xml><?xml version="1.0" encoding="utf-8"?>
<p:tagLst xmlns:p="http://schemas.openxmlformats.org/presentationml/2006/main">
  <p:tag name="AS_UNIQUEID" val="7216"/>
</p:tagLst>
</file>

<file path=ppt/tags/tag1316.xml><?xml version="1.0" encoding="utf-8"?>
<p:tagLst xmlns:p="http://schemas.openxmlformats.org/presentationml/2006/main">
  <p:tag name="AS_UNIQUEID" val="2624"/>
</p:tagLst>
</file>

<file path=ppt/tags/tag1317.xml><?xml version="1.0" encoding="utf-8"?>
<p:tagLst xmlns:p="http://schemas.openxmlformats.org/presentationml/2006/main">
  <p:tag name="AS_UNIQUEID" val="6956"/>
  <p:tag name="KSO_WM_UNIT_PLACING_PICTURE_USER_VIEWPORT" val="{&quot;height&quot;:8950,&quot;width&quot;:17685}"/>
</p:tagLst>
</file>

<file path=ppt/tags/tag1318.xml><?xml version="1.0" encoding="utf-8"?>
<p:tagLst xmlns:p="http://schemas.openxmlformats.org/presentationml/2006/main">
  <p:tag name="AS_UNIQUEID" val="7217"/>
</p:tagLst>
</file>

<file path=ppt/tags/tag1319.xml><?xml version="1.0" encoding="utf-8"?>
<p:tagLst xmlns:p="http://schemas.openxmlformats.org/presentationml/2006/main">
  <p:tag name="AS_UNIQUEID" val="7218"/>
</p:tagLst>
</file>

<file path=ppt/tags/tag132.xml><?xml version="1.0" encoding="utf-8"?>
<p:tagLst xmlns:p="http://schemas.openxmlformats.org/presentationml/2006/main">
  <p:tag name="AS_UNIQUEID" val="5646"/>
</p:tagLst>
</file>

<file path=ppt/tags/tag1320.xml><?xml version="1.0" encoding="utf-8"?>
<p:tagLst xmlns:p="http://schemas.openxmlformats.org/presentationml/2006/main">
  <p:tag name="AS_UNIQUEID" val="7219"/>
</p:tagLst>
</file>

<file path=ppt/tags/tag1321.xml><?xml version="1.0" encoding="utf-8"?>
<p:tagLst xmlns:p="http://schemas.openxmlformats.org/presentationml/2006/main">
  <p:tag name="AS_UNIQUEID" val="2639"/>
</p:tagLst>
</file>

<file path=ppt/tags/tag1322.xml><?xml version="1.0" encoding="utf-8"?>
<p:tagLst xmlns:p="http://schemas.openxmlformats.org/presentationml/2006/main">
  <p:tag name="AS_UNIQUEID" val="2640"/>
</p:tagLst>
</file>

<file path=ppt/tags/tag1323.xml><?xml version="1.0" encoding="utf-8"?>
<p:tagLst xmlns:p="http://schemas.openxmlformats.org/presentationml/2006/main">
  <p:tag name="AS_UNIQUEID" val="2641"/>
</p:tagLst>
</file>

<file path=ppt/tags/tag1324.xml><?xml version="1.0" encoding="utf-8"?>
<p:tagLst xmlns:p="http://schemas.openxmlformats.org/presentationml/2006/main">
  <p:tag name="AS_UNIQUEID" val="7220"/>
</p:tagLst>
</file>

<file path=ppt/tags/tag1325.xml><?xml version="1.0" encoding="utf-8"?>
<p:tagLst xmlns:p="http://schemas.openxmlformats.org/presentationml/2006/main">
  <p:tag name="AS_UNIQUEID" val="2643"/>
</p:tagLst>
</file>

<file path=ppt/tags/tag1326.xml><?xml version="1.0" encoding="utf-8"?>
<p:tagLst xmlns:p="http://schemas.openxmlformats.org/presentationml/2006/main">
  <p:tag name="AS_UNIQUEID" val="2644"/>
</p:tagLst>
</file>

<file path=ppt/tags/tag1327.xml><?xml version="1.0" encoding="utf-8"?>
<p:tagLst xmlns:p="http://schemas.openxmlformats.org/presentationml/2006/main">
  <p:tag name="AS_UNIQUEID" val="2645"/>
</p:tagLst>
</file>

<file path=ppt/tags/tag1328.xml><?xml version="1.0" encoding="utf-8"?>
<p:tagLst xmlns:p="http://schemas.openxmlformats.org/presentationml/2006/main">
  <p:tag name="AS_UNIQUEID" val="2624"/>
</p:tagLst>
</file>

<file path=ppt/tags/tag1329.xml><?xml version="1.0" encoding="utf-8"?>
<p:tagLst xmlns:p="http://schemas.openxmlformats.org/presentationml/2006/main">
  <p:tag name="AS_UNIQUEID" val="6959"/>
</p:tagLst>
</file>

<file path=ppt/tags/tag133.xml><?xml version="1.0" encoding="utf-8"?>
<p:tagLst xmlns:p="http://schemas.openxmlformats.org/presentationml/2006/main">
  <p:tag name="AS_UNIQUEID" val="5647"/>
</p:tagLst>
</file>

<file path=ppt/tags/tag1330.xml><?xml version="1.0" encoding="utf-8"?>
<p:tagLst xmlns:p="http://schemas.openxmlformats.org/presentationml/2006/main">
  <p:tag name="AS_UNIQUEID" val="6960"/>
</p:tagLst>
</file>

<file path=ppt/tags/tag1331.xml><?xml version="1.0" encoding="utf-8"?>
<p:tagLst xmlns:p="http://schemas.openxmlformats.org/presentationml/2006/main">
  <p:tag name="AS_UNIQUEID" val="6961"/>
</p:tagLst>
</file>

<file path=ppt/tags/tag1332.xml><?xml version="1.0" encoding="utf-8"?>
<p:tagLst xmlns:p="http://schemas.openxmlformats.org/presentationml/2006/main">
  <p:tag name="AS_UNIQUEID" val="7221"/>
</p:tagLst>
</file>

<file path=ppt/tags/tag1333.xml><?xml version="1.0" encoding="utf-8"?>
<p:tagLst xmlns:p="http://schemas.openxmlformats.org/presentationml/2006/main">
  <p:tag name="AS_UNIQUEID" val="2639"/>
</p:tagLst>
</file>

<file path=ppt/tags/tag1334.xml><?xml version="1.0" encoding="utf-8"?>
<p:tagLst xmlns:p="http://schemas.openxmlformats.org/presentationml/2006/main">
  <p:tag name="AS_UNIQUEID" val="2640"/>
</p:tagLst>
</file>

<file path=ppt/tags/tag1335.xml><?xml version="1.0" encoding="utf-8"?>
<p:tagLst xmlns:p="http://schemas.openxmlformats.org/presentationml/2006/main">
  <p:tag name="AS_UNIQUEID" val="2641"/>
</p:tagLst>
</file>

<file path=ppt/tags/tag1336.xml><?xml version="1.0" encoding="utf-8"?>
<p:tagLst xmlns:p="http://schemas.openxmlformats.org/presentationml/2006/main">
  <p:tag name="AS_UNIQUEID" val="7222"/>
</p:tagLst>
</file>

<file path=ppt/tags/tag1337.xml><?xml version="1.0" encoding="utf-8"?>
<p:tagLst xmlns:p="http://schemas.openxmlformats.org/presentationml/2006/main">
  <p:tag name="AS_UNIQUEID" val="2643"/>
</p:tagLst>
</file>

<file path=ppt/tags/tag1338.xml><?xml version="1.0" encoding="utf-8"?>
<p:tagLst xmlns:p="http://schemas.openxmlformats.org/presentationml/2006/main">
  <p:tag name="AS_UNIQUEID" val="2644"/>
</p:tagLst>
</file>

<file path=ppt/tags/tag1339.xml><?xml version="1.0" encoding="utf-8"?>
<p:tagLst xmlns:p="http://schemas.openxmlformats.org/presentationml/2006/main">
  <p:tag name="AS_UNIQUEID" val="2645"/>
</p:tagLst>
</file>

<file path=ppt/tags/tag134.xml><?xml version="1.0" encoding="utf-8"?>
<p:tagLst xmlns:p="http://schemas.openxmlformats.org/presentationml/2006/main">
  <p:tag name="AS_UNIQUEID" val="5651"/>
</p:tagLst>
</file>

<file path=ppt/tags/tag1340.xml><?xml version="1.0" encoding="utf-8"?>
<p:tagLst xmlns:p="http://schemas.openxmlformats.org/presentationml/2006/main">
  <p:tag name="AS_UNIQUEID" val="2624"/>
</p:tagLst>
</file>

<file path=ppt/tags/tag1341.xml><?xml version="1.0" encoding="utf-8"?>
<p:tagLst xmlns:p="http://schemas.openxmlformats.org/presentationml/2006/main">
  <p:tag name="AS_UNIQUEID" val="6970"/>
</p:tagLst>
</file>

<file path=ppt/tags/tag1342.xml><?xml version="1.0" encoding="utf-8"?>
<p:tagLst xmlns:p="http://schemas.openxmlformats.org/presentationml/2006/main">
  <p:tag name="AS_UNIQUEID" val="6971"/>
</p:tagLst>
</file>

<file path=ppt/tags/tag1343.xml><?xml version="1.0" encoding="utf-8"?>
<p:tagLst xmlns:p="http://schemas.openxmlformats.org/presentationml/2006/main">
  <p:tag name="AS_UNIQUEID" val="6972"/>
</p:tagLst>
</file>

<file path=ppt/tags/tag1344.xml><?xml version="1.0" encoding="utf-8"?>
<p:tagLst xmlns:p="http://schemas.openxmlformats.org/presentationml/2006/main">
  <p:tag name="AS_UNIQUEID" val="6973"/>
</p:tagLst>
</file>

<file path=ppt/tags/tag1345.xml><?xml version="1.0" encoding="utf-8"?>
<p:tagLst xmlns:p="http://schemas.openxmlformats.org/presentationml/2006/main">
  <p:tag name="AS_UNIQUEID" val="6974"/>
</p:tagLst>
</file>

<file path=ppt/tags/tag1346.xml><?xml version="1.0" encoding="utf-8"?>
<p:tagLst xmlns:p="http://schemas.openxmlformats.org/presentationml/2006/main">
  <p:tag name="AS_UNIQUEID" val="6975"/>
</p:tagLst>
</file>

<file path=ppt/tags/tag1347.xml><?xml version="1.0" encoding="utf-8"?>
<p:tagLst xmlns:p="http://schemas.openxmlformats.org/presentationml/2006/main">
  <p:tag name="AS_UNIQUEID" val="7223"/>
</p:tagLst>
</file>

<file path=ppt/tags/tag1348.xml><?xml version="1.0" encoding="utf-8"?>
<p:tagLst xmlns:p="http://schemas.openxmlformats.org/presentationml/2006/main">
  <p:tag name="AS_UNIQUEID" val="7224"/>
</p:tagLst>
</file>

<file path=ppt/tags/tag1349.xml><?xml version="1.0" encoding="utf-8"?>
<p:tagLst xmlns:p="http://schemas.openxmlformats.org/presentationml/2006/main">
  <p:tag name="AS_UNIQUEID" val="7225"/>
</p:tagLst>
</file>

<file path=ppt/tags/tag135.xml><?xml version="1.0" encoding="utf-8"?>
<p:tagLst xmlns:p="http://schemas.openxmlformats.org/presentationml/2006/main">
  <p:tag name="AS_UNIQUEID" val="5652"/>
</p:tagLst>
</file>

<file path=ppt/tags/tag1350.xml><?xml version="1.0" encoding="utf-8"?>
<p:tagLst xmlns:p="http://schemas.openxmlformats.org/presentationml/2006/main">
  <p:tag name="AS_UNIQUEID" val="7226"/>
</p:tagLst>
</file>

<file path=ppt/tags/tag1351.xml><?xml version="1.0" encoding="utf-8"?>
<p:tagLst xmlns:p="http://schemas.openxmlformats.org/presentationml/2006/main">
  <p:tag name="AS_UNIQUEID" val="7227"/>
</p:tagLst>
</file>

<file path=ppt/tags/tag1352.xml><?xml version="1.0" encoding="utf-8"?>
<p:tagLst xmlns:p="http://schemas.openxmlformats.org/presentationml/2006/main">
  <p:tag name="AS_UNIQUEID" val="7228"/>
</p:tagLst>
</file>

<file path=ppt/tags/tag1353.xml><?xml version="1.0" encoding="utf-8"?>
<p:tagLst xmlns:p="http://schemas.openxmlformats.org/presentationml/2006/main">
  <p:tag name="AS_UNIQUEID" val="7229"/>
</p:tagLst>
</file>

<file path=ppt/tags/tag1354.xml><?xml version="1.0" encoding="utf-8"?>
<p:tagLst xmlns:p="http://schemas.openxmlformats.org/presentationml/2006/main">
  <p:tag name="AS_UNIQUEID" val="7230"/>
</p:tagLst>
</file>

<file path=ppt/tags/tag1355.xml><?xml version="1.0" encoding="utf-8"?>
<p:tagLst xmlns:p="http://schemas.openxmlformats.org/presentationml/2006/main">
  <p:tag name="AS_UNIQUEID" val="7231"/>
</p:tagLst>
</file>

<file path=ppt/tags/tag1356.xml><?xml version="1.0" encoding="utf-8"?>
<p:tagLst xmlns:p="http://schemas.openxmlformats.org/presentationml/2006/main">
  <p:tag name="AS_UNIQUEID" val="7232"/>
</p:tagLst>
</file>

<file path=ppt/tags/tag1357.xml><?xml version="1.0" encoding="utf-8"?>
<p:tagLst xmlns:p="http://schemas.openxmlformats.org/presentationml/2006/main">
  <p:tag name="AS_UNIQUEID" val="2624"/>
</p:tagLst>
</file>

<file path=ppt/tags/tag1358.xml><?xml version="1.0" encoding="utf-8"?>
<p:tagLst xmlns:p="http://schemas.openxmlformats.org/presentationml/2006/main">
  <p:tag name="AS_UNIQUEID" val="7233"/>
</p:tagLst>
</file>

<file path=ppt/tags/tag1359.xml><?xml version="1.0" encoding="utf-8"?>
<p:tagLst xmlns:p="http://schemas.openxmlformats.org/presentationml/2006/main">
  <p:tag name="AS_UNIQUEID" val="7234"/>
</p:tagLst>
</file>

<file path=ppt/tags/tag136.xml><?xml version="1.0" encoding="utf-8"?>
<p:tagLst xmlns:p="http://schemas.openxmlformats.org/presentationml/2006/main">
  <p:tag name="AS_UNIQUEID" val="1279"/>
</p:tagLst>
</file>

<file path=ppt/tags/tag1360.xml><?xml version="1.0" encoding="utf-8"?>
<p:tagLst xmlns:p="http://schemas.openxmlformats.org/presentationml/2006/main">
  <p:tag name="AS_UNIQUEID" val="7235"/>
</p:tagLst>
</file>

<file path=ppt/tags/tag1361.xml><?xml version="1.0" encoding="utf-8"?>
<p:tagLst xmlns:p="http://schemas.openxmlformats.org/presentationml/2006/main">
  <p:tag name="AS_UNIQUEID" val="7236"/>
</p:tagLst>
</file>

<file path=ppt/tags/tag1362.xml><?xml version="1.0" encoding="utf-8"?>
<p:tagLst xmlns:p="http://schemas.openxmlformats.org/presentationml/2006/main">
  <p:tag name="AS_UNIQUEID" val="7237"/>
</p:tagLst>
</file>

<file path=ppt/tags/tag1363.xml><?xml version="1.0" encoding="utf-8"?>
<p:tagLst xmlns:p="http://schemas.openxmlformats.org/presentationml/2006/main">
  <p:tag name="AS_UNIQUEID" val="7238"/>
</p:tagLst>
</file>

<file path=ppt/tags/tag1364.xml><?xml version="1.0" encoding="utf-8"?>
<p:tagLst xmlns:p="http://schemas.openxmlformats.org/presentationml/2006/main">
  <p:tag name="AS_UNIQUEID" val="2639"/>
</p:tagLst>
</file>

<file path=ppt/tags/tag1365.xml><?xml version="1.0" encoding="utf-8"?>
<p:tagLst xmlns:p="http://schemas.openxmlformats.org/presentationml/2006/main">
  <p:tag name="AS_UNIQUEID" val="2640"/>
</p:tagLst>
</file>

<file path=ppt/tags/tag1366.xml><?xml version="1.0" encoding="utf-8"?>
<p:tagLst xmlns:p="http://schemas.openxmlformats.org/presentationml/2006/main">
  <p:tag name="AS_UNIQUEID" val="2641"/>
</p:tagLst>
</file>

<file path=ppt/tags/tag1367.xml><?xml version="1.0" encoding="utf-8"?>
<p:tagLst xmlns:p="http://schemas.openxmlformats.org/presentationml/2006/main">
  <p:tag name="AS_UNIQUEID" val="7239"/>
</p:tagLst>
</file>

<file path=ppt/tags/tag1368.xml><?xml version="1.0" encoding="utf-8"?>
<p:tagLst xmlns:p="http://schemas.openxmlformats.org/presentationml/2006/main">
  <p:tag name="AS_UNIQUEID" val="2643"/>
</p:tagLst>
</file>

<file path=ppt/tags/tag1369.xml><?xml version="1.0" encoding="utf-8"?>
<p:tagLst xmlns:p="http://schemas.openxmlformats.org/presentationml/2006/main">
  <p:tag name="AS_UNIQUEID" val="2644"/>
</p:tagLst>
</file>

<file path=ppt/tags/tag137.xml><?xml version="1.0" encoding="utf-8"?>
<p:tagLst xmlns:p="http://schemas.openxmlformats.org/presentationml/2006/main">
  <p:tag name="AS_UNIQUEID" val="5653"/>
</p:tagLst>
</file>

<file path=ppt/tags/tag1370.xml><?xml version="1.0" encoding="utf-8"?>
<p:tagLst xmlns:p="http://schemas.openxmlformats.org/presentationml/2006/main">
  <p:tag name="AS_UNIQUEID" val="2645"/>
</p:tagLst>
</file>

<file path=ppt/tags/tag1371.xml><?xml version="1.0" encoding="utf-8"?>
<p:tagLst xmlns:p="http://schemas.openxmlformats.org/presentationml/2006/main">
  <p:tag name="AS_UNIQUEID" val="2624"/>
</p:tagLst>
</file>

<file path=ppt/tags/tag1372.xml><?xml version="1.0" encoding="utf-8"?>
<p:tagLst xmlns:p="http://schemas.openxmlformats.org/presentationml/2006/main">
  <p:tag name="AS_UNIQUEID" val="7037"/>
</p:tagLst>
</file>

<file path=ppt/tags/tag1373.xml><?xml version="1.0" encoding="utf-8"?>
<p:tagLst xmlns:p="http://schemas.openxmlformats.org/presentationml/2006/main">
  <p:tag name="AS_UNIQUEID" val="7038"/>
</p:tagLst>
</file>

<file path=ppt/tags/tag1374.xml><?xml version="1.0" encoding="utf-8"?>
<p:tagLst xmlns:p="http://schemas.openxmlformats.org/presentationml/2006/main">
  <p:tag name="AS_UNIQUEID" val="7039"/>
</p:tagLst>
</file>

<file path=ppt/tags/tag1375.xml><?xml version="1.0" encoding="utf-8"?>
<p:tagLst xmlns:p="http://schemas.openxmlformats.org/presentationml/2006/main">
  <p:tag name="AS_UNIQUEID" val="7240"/>
</p:tagLst>
</file>

<file path=ppt/tags/tag1376.xml><?xml version="1.0" encoding="utf-8"?>
<p:tagLst xmlns:p="http://schemas.openxmlformats.org/presentationml/2006/main">
  <p:tag name="AS_UNIQUEID" val="2639"/>
</p:tagLst>
</file>

<file path=ppt/tags/tag1377.xml><?xml version="1.0" encoding="utf-8"?>
<p:tagLst xmlns:p="http://schemas.openxmlformats.org/presentationml/2006/main">
  <p:tag name="AS_UNIQUEID" val="2640"/>
</p:tagLst>
</file>

<file path=ppt/tags/tag1378.xml><?xml version="1.0" encoding="utf-8"?>
<p:tagLst xmlns:p="http://schemas.openxmlformats.org/presentationml/2006/main">
  <p:tag name="AS_UNIQUEID" val="2641"/>
</p:tagLst>
</file>

<file path=ppt/tags/tag1379.xml><?xml version="1.0" encoding="utf-8"?>
<p:tagLst xmlns:p="http://schemas.openxmlformats.org/presentationml/2006/main">
  <p:tag name="AS_UNIQUEID" val="7241"/>
</p:tagLst>
</file>

<file path=ppt/tags/tag138.xml><?xml version="1.0" encoding="utf-8"?>
<p:tagLst xmlns:p="http://schemas.openxmlformats.org/presentationml/2006/main">
  <p:tag name="AS_UNIQUEID" val="5654"/>
</p:tagLst>
</file>

<file path=ppt/tags/tag1380.xml><?xml version="1.0" encoding="utf-8"?>
<p:tagLst xmlns:p="http://schemas.openxmlformats.org/presentationml/2006/main">
  <p:tag name="AS_UNIQUEID" val="2624"/>
</p:tagLst>
</file>

<file path=ppt/tags/tag1381.xml><?xml version="1.0" encoding="utf-8"?>
<p:tagLst xmlns:p="http://schemas.openxmlformats.org/presentationml/2006/main">
  <p:tag name="AS_UNIQUEID" val="7042"/>
</p:tagLst>
</file>

<file path=ppt/tags/tag1382.xml><?xml version="1.0" encoding="utf-8"?>
<p:tagLst xmlns:p="http://schemas.openxmlformats.org/presentationml/2006/main">
  <p:tag name="AS_UNIQUEID" val="7043"/>
</p:tagLst>
</file>

<file path=ppt/tags/tag1383.xml><?xml version="1.0" encoding="utf-8"?>
<p:tagLst xmlns:p="http://schemas.openxmlformats.org/presentationml/2006/main">
  <p:tag name="AS_UNIQUEID" val="7044"/>
</p:tagLst>
</file>

<file path=ppt/tags/tag1384.xml><?xml version="1.0" encoding="utf-8"?>
<p:tagLst xmlns:p="http://schemas.openxmlformats.org/presentationml/2006/main">
  <p:tag name="AS_UNIQUEID" val="7242"/>
</p:tagLst>
</file>

<file path=ppt/tags/tag1385.xml><?xml version="1.0" encoding="utf-8"?>
<p:tagLst xmlns:p="http://schemas.openxmlformats.org/presentationml/2006/main">
  <p:tag name="AS_UNIQUEID" val="2639"/>
</p:tagLst>
</file>

<file path=ppt/tags/tag1386.xml><?xml version="1.0" encoding="utf-8"?>
<p:tagLst xmlns:p="http://schemas.openxmlformats.org/presentationml/2006/main">
  <p:tag name="AS_UNIQUEID" val="2640"/>
</p:tagLst>
</file>

<file path=ppt/tags/tag1387.xml><?xml version="1.0" encoding="utf-8"?>
<p:tagLst xmlns:p="http://schemas.openxmlformats.org/presentationml/2006/main">
  <p:tag name="AS_UNIQUEID" val="2641"/>
</p:tagLst>
</file>

<file path=ppt/tags/tag1388.xml><?xml version="1.0" encoding="utf-8"?>
<p:tagLst xmlns:p="http://schemas.openxmlformats.org/presentationml/2006/main">
  <p:tag name="AS_UNIQUEID" val="7243"/>
</p:tagLst>
</file>

<file path=ppt/tags/tag1389.xml><?xml version="1.0" encoding="utf-8"?>
<p:tagLst xmlns:p="http://schemas.openxmlformats.org/presentationml/2006/main">
  <p:tag name="AS_UNIQUEID" val="2624"/>
</p:tagLst>
</file>

<file path=ppt/tags/tag139.xml><?xml version="1.0" encoding="utf-8"?>
<p:tagLst xmlns:p="http://schemas.openxmlformats.org/presentationml/2006/main">
  <p:tag name="AS_UNIQUEID" val="1297"/>
</p:tagLst>
</file>

<file path=ppt/tags/tag1390.xml><?xml version="1.0" encoding="utf-8"?>
<p:tagLst xmlns:p="http://schemas.openxmlformats.org/presentationml/2006/main">
  <p:tag name="AS_UNIQUEID" val="7053"/>
</p:tagLst>
</file>

<file path=ppt/tags/tag1391.xml><?xml version="1.0" encoding="utf-8"?>
<p:tagLst xmlns:p="http://schemas.openxmlformats.org/presentationml/2006/main">
  <p:tag name="AS_UNIQUEID" val="5538"/>
</p:tagLst>
</file>

<file path=ppt/tags/tag1392.xml><?xml version="1.0" encoding="utf-8"?>
<p:tagLst xmlns:p="http://schemas.openxmlformats.org/presentationml/2006/main">
  <p:tag name="AS_UNIQUEID" val="7054"/>
</p:tagLst>
</file>

<file path=ppt/tags/tag1393.xml><?xml version="1.0" encoding="utf-8"?>
<p:tagLst xmlns:p="http://schemas.openxmlformats.org/presentationml/2006/main">
  <p:tag name="AS_UNIQUEID" val="7244"/>
</p:tagLst>
</file>

<file path=ppt/tags/tag1394.xml><?xml version="1.0" encoding="utf-8"?>
<p:tagLst xmlns:p="http://schemas.openxmlformats.org/presentationml/2006/main">
  <p:tag name="AS_UNIQUEID" val="2639"/>
</p:tagLst>
</file>

<file path=ppt/tags/tag1395.xml><?xml version="1.0" encoding="utf-8"?>
<p:tagLst xmlns:p="http://schemas.openxmlformats.org/presentationml/2006/main">
  <p:tag name="AS_UNIQUEID" val="2640"/>
</p:tagLst>
</file>

<file path=ppt/tags/tag1396.xml><?xml version="1.0" encoding="utf-8"?>
<p:tagLst xmlns:p="http://schemas.openxmlformats.org/presentationml/2006/main">
  <p:tag name="AS_UNIQUEID" val="2641"/>
</p:tagLst>
</file>

<file path=ppt/tags/tag1397.xml><?xml version="1.0" encoding="utf-8"?>
<p:tagLst xmlns:p="http://schemas.openxmlformats.org/presentationml/2006/main">
  <p:tag name="AS_UNIQUEID" val="7245"/>
</p:tagLst>
</file>

<file path=ppt/tags/tag1398.xml><?xml version="1.0" encoding="utf-8"?>
<p:tagLst xmlns:p="http://schemas.openxmlformats.org/presentationml/2006/main">
  <p:tag name="AS_UNIQUEID" val="7057"/>
  <p:tag name="KSO_WM_UNIT_TABLE_BEAUTIFY" val="smartTable{7b93fd8e-c249-4fae-b59f-f29eaa020ea7}"/>
</p:tagLst>
</file>

<file path=ppt/tags/tag1399.xml><?xml version="1.0" encoding="utf-8"?>
<p:tagLst xmlns:p="http://schemas.openxmlformats.org/presentationml/2006/main">
  <p:tag name="AS_UNIQUEID" val="7058"/>
</p:tagLst>
</file>

<file path=ppt/tags/tag14.xml><?xml version="1.0" encoding="utf-8"?>
<p:tagLst xmlns:p="http://schemas.openxmlformats.org/presentationml/2006/main">
  <p:tag name="AS_UNIQUEID" val="7089"/>
</p:tagLst>
</file>

<file path=ppt/tags/tag140.xml><?xml version="1.0" encoding="utf-8"?>
<p:tagLst xmlns:p="http://schemas.openxmlformats.org/presentationml/2006/main">
  <p:tag name="AS_UNIQUEID" val="5655"/>
</p:tagLst>
</file>

<file path=ppt/tags/tag1400.xml><?xml version="1.0" encoding="utf-8"?>
<p:tagLst xmlns:p="http://schemas.openxmlformats.org/presentationml/2006/main">
  <p:tag name="AS_UNIQUEID" val="7059"/>
</p:tagLst>
</file>

<file path=ppt/tags/tag1401.xml><?xml version="1.0" encoding="utf-8"?>
<p:tagLst xmlns:p="http://schemas.openxmlformats.org/presentationml/2006/main">
  <p:tag name="AS_UNIQUEID" val="7060"/>
</p:tagLst>
</file>

<file path=ppt/tags/tag1402.xml><?xml version="1.0" encoding="utf-8"?>
<p:tagLst xmlns:p="http://schemas.openxmlformats.org/presentationml/2006/main">
  <p:tag name="AS_UNIQUEID" val="7246"/>
</p:tagLst>
</file>

<file path=ppt/tags/tag1403.xml><?xml version="1.0" encoding="utf-8"?>
<p:tagLst xmlns:p="http://schemas.openxmlformats.org/presentationml/2006/main">
  <p:tag name="AS_UNIQUEID" val="2639"/>
</p:tagLst>
</file>

<file path=ppt/tags/tag1404.xml><?xml version="1.0" encoding="utf-8"?>
<p:tagLst xmlns:p="http://schemas.openxmlformats.org/presentationml/2006/main">
  <p:tag name="AS_UNIQUEID" val="2640"/>
</p:tagLst>
</file>

<file path=ppt/tags/tag1405.xml><?xml version="1.0" encoding="utf-8"?>
<p:tagLst xmlns:p="http://schemas.openxmlformats.org/presentationml/2006/main">
  <p:tag name="AS_UNIQUEID" val="2641"/>
</p:tagLst>
</file>

<file path=ppt/tags/tag1406.xml><?xml version="1.0" encoding="utf-8"?>
<p:tagLst xmlns:p="http://schemas.openxmlformats.org/presentationml/2006/main">
  <p:tag name="AS_UNIQUEID" val="7247"/>
</p:tagLst>
</file>

<file path=ppt/tags/tag1407.xml><?xml version="1.0" encoding="utf-8"?>
<p:tagLst xmlns:p="http://schemas.openxmlformats.org/presentationml/2006/main">
  <p:tag name="AS_UNIQUEID" val="2624"/>
</p:tagLst>
</file>

<file path=ppt/tags/tag1408.xml><?xml version="1.0" encoding="utf-8"?>
<p:tagLst xmlns:p="http://schemas.openxmlformats.org/presentationml/2006/main">
  <p:tag name="AS_UNIQUEID" val="7067"/>
</p:tagLst>
</file>

<file path=ppt/tags/tag1409.xml><?xml version="1.0" encoding="utf-8"?>
<p:tagLst xmlns:p="http://schemas.openxmlformats.org/presentationml/2006/main">
  <p:tag name="AS_UNIQUEID" val="7068"/>
</p:tagLst>
</file>

<file path=ppt/tags/tag141.xml><?xml version="1.0" encoding="utf-8"?>
<p:tagLst xmlns:p="http://schemas.openxmlformats.org/presentationml/2006/main">
  <p:tag name="AS_UNIQUEID" val="5656"/>
</p:tagLst>
</file>

<file path=ppt/tags/tag1410.xml><?xml version="1.0" encoding="utf-8"?>
<p:tagLst xmlns:p="http://schemas.openxmlformats.org/presentationml/2006/main">
  <p:tag name="AS_UNIQUEID" val="7069"/>
</p:tagLst>
</file>

<file path=ppt/tags/tag1411.xml><?xml version="1.0" encoding="utf-8"?>
<p:tagLst xmlns:p="http://schemas.openxmlformats.org/presentationml/2006/main">
  <p:tag name="AS_UNIQUEID" val="7248"/>
</p:tagLst>
</file>

<file path=ppt/tags/tag1412.xml><?xml version="1.0" encoding="utf-8"?>
<p:tagLst xmlns:p="http://schemas.openxmlformats.org/presentationml/2006/main">
  <p:tag name="AS_UNIQUEID" val="2639"/>
</p:tagLst>
</file>

<file path=ppt/tags/tag1413.xml><?xml version="1.0" encoding="utf-8"?>
<p:tagLst xmlns:p="http://schemas.openxmlformats.org/presentationml/2006/main">
  <p:tag name="AS_UNIQUEID" val="2640"/>
</p:tagLst>
</file>

<file path=ppt/tags/tag1414.xml><?xml version="1.0" encoding="utf-8"?>
<p:tagLst xmlns:p="http://schemas.openxmlformats.org/presentationml/2006/main">
  <p:tag name="AS_UNIQUEID" val="2641"/>
</p:tagLst>
</file>

<file path=ppt/tags/tag1415.xml><?xml version="1.0" encoding="utf-8"?>
<p:tagLst xmlns:p="http://schemas.openxmlformats.org/presentationml/2006/main">
  <p:tag name="AS_UNIQUEID" val="7249"/>
</p:tagLst>
</file>

<file path=ppt/tags/tag1416.xml><?xml version="1.0" encoding="utf-8"?>
<p:tagLst xmlns:p="http://schemas.openxmlformats.org/presentationml/2006/main">
  <p:tag name="AS_UNIQUEID" val="2624"/>
</p:tagLst>
</file>

<file path=ppt/tags/tag1417.xml><?xml version="1.0" encoding="utf-8"?>
<p:tagLst xmlns:p="http://schemas.openxmlformats.org/presentationml/2006/main">
  <p:tag name="AS_UNIQUEID" val="7077"/>
</p:tagLst>
</file>

<file path=ppt/tags/tag1418.xml><?xml version="1.0" encoding="utf-8"?>
<p:tagLst xmlns:p="http://schemas.openxmlformats.org/presentationml/2006/main">
  <p:tag name="AS_UNIQUEID" val="7078"/>
</p:tagLst>
</file>

<file path=ppt/tags/tag1419.xml><?xml version="1.0" encoding="utf-8"?>
<p:tagLst xmlns:p="http://schemas.openxmlformats.org/presentationml/2006/main">
  <p:tag name="AS_UNIQUEID" val="7079"/>
</p:tagLst>
</file>

<file path=ppt/tags/tag142.xml><?xml version="1.0" encoding="utf-8"?>
<p:tagLst xmlns:p="http://schemas.openxmlformats.org/presentationml/2006/main">
  <p:tag name="AS_UNIQUEID" val="1308"/>
</p:tagLst>
</file>

<file path=ppt/tags/tag1420.xml><?xml version="1.0" encoding="utf-8"?>
<p:tagLst xmlns:p="http://schemas.openxmlformats.org/presentationml/2006/main">
  <p:tag name="AS_UNIQUEID" val="7080"/>
</p:tagLst>
</file>

<file path=ppt/tags/tag1421.xml><?xml version="1.0" encoding="utf-8"?>
<p:tagLst xmlns:p="http://schemas.openxmlformats.org/presentationml/2006/main">
  <p:tag name="AS_UNIQUEID" val="7250"/>
</p:tagLst>
</file>

<file path=ppt/tags/tag1422.xml><?xml version="1.0" encoding="utf-8"?>
<p:tagLst xmlns:p="http://schemas.openxmlformats.org/presentationml/2006/main">
  <p:tag name="AS_UNIQUEID" val="2639"/>
</p:tagLst>
</file>

<file path=ppt/tags/tag1423.xml><?xml version="1.0" encoding="utf-8"?>
<p:tagLst xmlns:p="http://schemas.openxmlformats.org/presentationml/2006/main">
  <p:tag name="AS_UNIQUEID" val="2640"/>
</p:tagLst>
</file>

<file path=ppt/tags/tag1424.xml><?xml version="1.0" encoding="utf-8"?>
<p:tagLst xmlns:p="http://schemas.openxmlformats.org/presentationml/2006/main">
  <p:tag name="AS_UNIQUEID" val="2641"/>
</p:tagLst>
</file>

<file path=ppt/tags/tag1425.xml><?xml version="1.0" encoding="utf-8"?>
<p:tagLst xmlns:p="http://schemas.openxmlformats.org/presentationml/2006/main">
  <p:tag name="AS_UNIQUEID" val="7251"/>
</p:tagLst>
</file>

<file path=ppt/tags/tag1426.xml><?xml version="1.0" encoding="utf-8"?>
<p:tagLst xmlns:p="http://schemas.openxmlformats.org/presentationml/2006/main">
  <p:tag name="AS_UNIQUEID" val="2624"/>
</p:tagLst>
</file>

<file path=ppt/tags/tag1427.xml><?xml version="1.0" encoding="utf-8"?>
<p:tagLst xmlns:p="http://schemas.openxmlformats.org/presentationml/2006/main">
  <p:tag name="AS_UNIQUEID" val="7083"/>
</p:tagLst>
</file>

<file path=ppt/tags/tag1428.xml><?xml version="1.0" encoding="utf-8"?>
<p:tagLst xmlns:p="http://schemas.openxmlformats.org/presentationml/2006/main">
  <p:tag name="AS_UNIQUEID" val="7084"/>
</p:tagLst>
</file>

<file path=ppt/tags/tag1429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ZmE5MDhkMmU0ZWNiNTZmZjRkZWNhYTE2M2I5NmMzOTcifQ=="/>
  <p:tag name="KSO_WPP_MARK_KEY" val="3234b5cf-3658-4d88-9851-8f5f76fa1cd3"/>
</p:tagLst>
</file>

<file path=ppt/tags/tag143.xml><?xml version="1.0" encoding="utf-8"?>
<p:tagLst xmlns:p="http://schemas.openxmlformats.org/presentationml/2006/main">
  <p:tag name="AS_UNIQUEID" val="5657"/>
</p:tagLst>
</file>

<file path=ppt/tags/tag144.xml><?xml version="1.0" encoding="utf-8"?>
<p:tagLst xmlns:p="http://schemas.openxmlformats.org/presentationml/2006/main">
  <p:tag name="AS_UNIQUEID" val="5658"/>
</p:tagLst>
</file>

<file path=ppt/tags/tag145.xml><?xml version="1.0" encoding="utf-8"?>
<p:tagLst xmlns:p="http://schemas.openxmlformats.org/presentationml/2006/main">
  <p:tag name="AS_UNIQUEID" val="1318"/>
</p:tagLst>
</file>

<file path=ppt/tags/tag146.xml><?xml version="1.0" encoding="utf-8"?>
<p:tagLst xmlns:p="http://schemas.openxmlformats.org/presentationml/2006/main">
  <p:tag name="AS_UNIQUEID" val="5659"/>
</p:tagLst>
</file>

<file path=ppt/tags/tag147.xml><?xml version="1.0" encoding="utf-8"?>
<p:tagLst xmlns:p="http://schemas.openxmlformats.org/presentationml/2006/main">
  <p:tag name="AS_UNIQUEID" val="5660"/>
</p:tagLst>
</file>

<file path=ppt/tags/tag148.xml><?xml version="1.0" encoding="utf-8"?>
<p:tagLst xmlns:p="http://schemas.openxmlformats.org/presentationml/2006/main">
  <p:tag name="AS_UNIQUEID" val="5661"/>
</p:tagLst>
</file>

<file path=ppt/tags/tag149.xml><?xml version="1.0" encoding="utf-8"?>
<p:tagLst xmlns:p="http://schemas.openxmlformats.org/presentationml/2006/main">
  <p:tag name="AS_UNIQUEID" val="7108"/>
</p:tagLst>
</file>

<file path=ppt/tags/tag15.xml><?xml version="1.0" encoding="utf-8"?>
<p:tagLst xmlns:p="http://schemas.openxmlformats.org/presentationml/2006/main">
  <p:tag name="AS_UNIQUEID" val="2483"/>
</p:tagLst>
</file>

<file path=ppt/tags/tag150.xml><?xml version="1.0" encoding="utf-8"?>
<p:tagLst xmlns:p="http://schemas.openxmlformats.org/presentationml/2006/main">
  <p:tag name="AS_UNIQUEID" val="2639"/>
</p:tagLst>
</file>

<file path=ppt/tags/tag151.xml><?xml version="1.0" encoding="utf-8"?>
<p:tagLst xmlns:p="http://schemas.openxmlformats.org/presentationml/2006/main">
  <p:tag name="AS_UNIQUEID" val="2640"/>
</p:tagLst>
</file>

<file path=ppt/tags/tag152.xml><?xml version="1.0" encoding="utf-8"?>
<p:tagLst xmlns:p="http://schemas.openxmlformats.org/presentationml/2006/main">
  <p:tag name="AS_UNIQUEID" val="2641"/>
</p:tagLst>
</file>

<file path=ppt/tags/tag153.xml><?xml version="1.0" encoding="utf-8"?>
<p:tagLst xmlns:p="http://schemas.openxmlformats.org/presentationml/2006/main">
  <p:tag name="AS_UNIQUEID" val="7109"/>
</p:tagLst>
</file>

<file path=ppt/tags/tag154.xml><?xml version="1.0" encoding="utf-8"?>
<p:tagLst xmlns:p="http://schemas.openxmlformats.org/presentationml/2006/main">
  <p:tag name="AS_UNIQUEID" val="5666"/>
</p:tagLst>
</file>

<file path=ppt/tags/tag155.xml><?xml version="1.0" encoding="utf-8"?>
<p:tagLst xmlns:p="http://schemas.openxmlformats.org/presentationml/2006/main">
  <p:tag name="AS_UNIQUEID" val="5667"/>
</p:tagLst>
</file>

<file path=ppt/tags/tag156.xml><?xml version="1.0" encoding="utf-8"?>
<p:tagLst xmlns:p="http://schemas.openxmlformats.org/presentationml/2006/main">
  <p:tag name="AS_UNIQUEID" val="5673"/>
</p:tagLst>
</file>

<file path=ppt/tags/tag157.xml><?xml version="1.0" encoding="utf-8"?>
<p:tagLst xmlns:p="http://schemas.openxmlformats.org/presentationml/2006/main">
  <p:tag name="AS_UNIQUEID" val="5674"/>
</p:tagLst>
</file>

<file path=ppt/tags/tag158.xml><?xml version="1.0" encoding="utf-8"?>
<p:tagLst xmlns:p="http://schemas.openxmlformats.org/presentationml/2006/main">
  <p:tag name="AS_UNIQUEID" val="5675"/>
</p:tagLst>
</file>

<file path=ppt/tags/tag159.xml><?xml version="1.0" encoding="utf-8"?>
<p:tagLst xmlns:p="http://schemas.openxmlformats.org/presentationml/2006/main">
  <p:tag name="AS_UNIQUEID" val="5676"/>
</p:tagLst>
</file>

<file path=ppt/tags/tag16.xml><?xml version="1.0" encoding="utf-8"?>
<p:tagLst xmlns:p="http://schemas.openxmlformats.org/presentationml/2006/main">
  <p:tag name="AS_UNIQUEID" val="2484"/>
</p:tagLst>
</file>

<file path=ppt/tags/tag160.xml><?xml version="1.0" encoding="utf-8"?>
<p:tagLst xmlns:p="http://schemas.openxmlformats.org/presentationml/2006/main">
  <p:tag name="AS_UNIQUEID" val="5677"/>
</p:tagLst>
</file>

<file path=ppt/tags/tag161.xml><?xml version="1.0" encoding="utf-8"?>
<p:tagLst xmlns:p="http://schemas.openxmlformats.org/presentationml/2006/main">
  <p:tag name="AS_UNIQUEID" val="5678"/>
</p:tagLst>
</file>

<file path=ppt/tags/tag162.xml><?xml version="1.0" encoding="utf-8"?>
<p:tagLst xmlns:p="http://schemas.openxmlformats.org/presentationml/2006/main">
  <p:tag name="AS_UNIQUEID" val="5679"/>
</p:tagLst>
</file>

<file path=ppt/tags/tag163.xml><?xml version="1.0" encoding="utf-8"?>
<p:tagLst xmlns:p="http://schemas.openxmlformats.org/presentationml/2006/main">
  <p:tag name="AS_UNIQUEID" val="5680"/>
</p:tagLst>
</file>

<file path=ppt/tags/tag164.xml><?xml version="1.0" encoding="utf-8"?>
<p:tagLst xmlns:p="http://schemas.openxmlformats.org/presentationml/2006/main">
  <p:tag name="AS_UNIQUEID" val="5681"/>
</p:tagLst>
</file>

<file path=ppt/tags/tag165.xml><?xml version="1.0" encoding="utf-8"?>
<p:tagLst xmlns:p="http://schemas.openxmlformats.org/presentationml/2006/main">
  <p:tag name="AS_UNIQUEID" val="5682"/>
</p:tagLst>
</file>

<file path=ppt/tags/tag166.xml><?xml version="1.0" encoding="utf-8"?>
<p:tagLst xmlns:p="http://schemas.openxmlformats.org/presentationml/2006/main">
  <p:tag name="AS_UNIQUEID" val="5683"/>
</p:tagLst>
</file>

<file path=ppt/tags/tag167.xml><?xml version="1.0" encoding="utf-8"?>
<p:tagLst xmlns:p="http://schemas.openxmlformats.org/presentationml/2006/main">
  <p:tag name="AS_UNIQUEID" val="5684"/>
</p:tagLst>
</file>

<file path=ppt/tags/tag168.xml><?xml version="1.0" encoding="utf-8"?>
<p:tagLst xmlns:p="http://schemas.openxmlformats.org/presentationml/2006/main">
  <p:tag name="AS_UNIQUEID" val="5685"/>
</p:tagLst>
</file>

<file path=ppt/tags/tag169.xml><?xml version="1.0" encoding="utf-8"?>
<p:tagLst xmlns:p="http://schemas.openxmlformats.org/presentationml/2006/main">
  <p:tag name="AS_UNIQUEID" val="5686"/>
</p:tagLst>
</file>

<file path=ppt/tags/tag17.xml><?xml version="1.0" encoding="utf-8"?>
<p:tagLst xmlns:p="http://schemas.openxmlformats.org/presentationml/2006/main">
  <p:tag name="AS_UNIQUEID" val="2485"/>
</p:tagLst>
</file>

<file path=ppt/tags/tag170.xml><?xml version="1.0" encoding="utf-8"?>
<p:tagLst xmlns:p="http://schemas.openxmlformats.org/presentationml/2006/main">
  <p:tag name="AS_UNIQUEID" val="5687"/>
</p:tagLst>
</file>

<file path=ppt/tags/tag171.xml><?xml version="1.0" encoding="utf-8"?>
<p:tagLst xmlns:p="http://schemas.openxmlformats.org/presentationml/2006/main">
  <p:tag name="AS_UNIQUEID" val="5688"/>
</p:tagLst>
</file>

<file path=ppt/tags/tag172.xml><?xml version="1.0" encoding="utf-8"?>
<p:tagLst xmlns:p="http://schemas.openxmlformats.org/presentationml/2006/main">
  <p:tag name="AS_UNIQUEID" val="5689"/>
</p:tagLst>
</file>

<file path=ppt/tags/tag173.xml><?xml version="1.0" encoding="utf-8"?>
<p:tagLst xmlns:p="http://schemas.openxmlformats.org/presentationml/2006/main">
  <p:tag name="AS_UNIQUEID" val="5690"/>
</p:tagLst>
</file>

<file path=ppt/tags/tag174.xml><?xml version="1.0" encoding="utf-8"?>
<p:tagLst xmlns:p="http://schemas.openxmlformats.org/presentationml/2006/main">
  <p:tag name="AS_UNIQUEID" val="5695"/>
</p:tagLst>
</file>

<file path=ppt/tags/tag175.xml><?xml version="1.0" encoding="utf-8"?>
<p:tagLst xmlns:p="http://schemas.openxmlformats.org/presentationml/2006/main">
  <p:tag name="AS_UNIQUEID" val="5696"/>
</p:tagLst>
</file>

<file path=ppt/tags/tag176.xml><?xml version="1.0" encoding="utf-8"?>
<p:tagLst xmlns:p="http://schemas.openxmlformats.org/presentationml/2006/main">
  <p:tag name="AS_UNIQUEID" val="5697"/>
</p:tagLst>
</file>

<file path=ppt/tags/tag177.xml><?xml version="1.0" encoding="utf-8"?>
<p:tagLst xmlns:p="http://schemas.openxmlformats.org/presentationml/2006/main">
  <p:tag name="AS_UNIQUEID" val="5698"/>
</p:tagLst>
</file>

<file path=ppt/tags/tag178.xml><?xml version="1.0" encoding="utf-8"?>
<p:tagLst xmlns:p="http://schemas.openxmlformats.org/presentationml/2006/main">
  <p:tag name="AS_UNIQUEID" val="5699"/>
</p:tagLst>
</file>

<file path=ppt/tags/tag179.xml><?xml version="1.0" encoding="utf-8"?>
<p:tagLst xmlns:p="http://schemas.openxmlformats.org/presentationml/2006/main">
  <p:tag name="AS_UNIQUEID" val="5700"/>
</p:tagLst>
</file>

<file path=ppt/tags/tag18.xml><?xml version="1.0" encoding="utf-8"?>
<p:tagLst xmlns:p="http://schemas.openxmlformats.org/presentationml/2006/main">
  <p:tag name="AS_UNIQUEID" val="2486"/>
</p:tagLst>
</file>

<file path=ppt/tags/tag180.xml><?xml version="1.0" encoding="utf-8"?>
<p:tagLst xmlns:p="http://schemas.openxmlformats.org/presentationml/2006/main">
  <p:tag name="AS_UNIQUEID" val="5701"/>
</p:tagLst>
</file>

<file path=ppt/tags/tag181.xml><?xml version="1.0" encoding="utf-8"?>
<p:tagLst xmlns:p="http://schemas.openxmlformats.org/presentationml/2006/main">
  <p:tag name="AS_UNIQUEID" val="5702"/>
</p:tagLst>
</file>

<file path=ppt/tags/tag182.xml><?xml version="1.0" encoding="utf-8"?>
<p:tagLst xmlns:p="http://schemas.openxmlformats.org/presentationml/2006/main">
  <p:tag name="AS_UNIQUEID" val="5709"/>
</p:tagLst>
</file>

<file path=ppt/tags/tag183.xml><?xml version="1.0" encoding="utf-8"?>
<p:tagLst xmlns:p="http://schemas.openxmlformats.org/presentationml/2006/main">
  <p:tag name="AS_UNIQUEID" val="5714"/>
</p:tagLst>
</file>

<file path=ppt/tags/tag184.xml><?xml version="1.0" encoding="utf-8"?>
<p:tagLst xmlns:p="http://schemas.openxmlformats.org/presentationml/2006/main">
  <p:tag name="AS_UNIQUEID" val="5715"/>
</p:tagLst>
</file>

<file path=ppt/tags/tag185.xml><?xml version="1.0" encoding="utf-8"?>
<p:tagLst xmlns:p="http://schemas.openxmlformats.org/presentationml/2006/main">
  <p:tag name="AS_UNIQUEID" val="5716"/>
</p:tagLst>
</file>

<file path=ppt/tags/tag186.xml><?xml version="1.0" encoding="utf-8"?>
<p:tagLst xmlns:p="http://schemas.openxmlformats.org/presentationml/2006/main">
  <p:tag name="AS_UNIQUEID" val="5717"/>
</p:tagLst>
</file>

<file path=ppt/tags/tag187.xml><?xml version="1.0" encoding="utf-8"?>
<p:tagLst xmlns:p="http://schemas.openxmlformats.org/presentationml/2006/main">
  <p:tag name="AS_UNIQUEID" val="5718"/>
</p:tagLst>
</file>

<file path=ppt/tags/tag188.xml><?xml version="1.0" encoding="utf-8"?>
<p:tagLst xmlns:p="http://schemas.openxmlformats.org/presentationml/2006/main">
  <p:tag name="AS_UNIQUEID" val="5719"/>
</p:tagLst>
</file>

<file path=ppt/tags/tag189.xml><?xml version="1.0" encoding="utf-8"?>
<p:tagLst xmlns:p="http://schemas.openxmlformats.org/presentationml/2006/main">
  <p:tag name="AS_UNIQUEID" val="5720"/>
</p:tagLst>
</file>

<file path=ppt/tags/tag19.xml><?xml version="1.0" encoding="utf-8"?>
<p:tagLst xmlns:p="http://schemas.openxmlformats.org/presentationml/2006/main">
  <p:tag name="AS_UNIQUEID" val="2487"/>
</p:tagLst>
</file>

<file path=ppt/tags/tag190.xml><?xml version="1.0" encoding="utf-8"?>
<p:tagLst xmlns:p="http://schemas.openxmlformats.org/presentationml/2006/main">
  <p:tag name="AS_UNIQUEID" val="5721"/>
</p:tagLst>
</file>

<file path=ppt/tags/tag191.xml><?xml version="1.0" encoding="utf-8"?>
<p:tagLst xmlns:p="http://schemas.openxmlformats.org/presentationml/2006/main">
  <p:tag name="AS_UNIQUEID" val="5722"/>
</p:tagLst>
</file>

<file path=ppt/tags/tag192.xml><?xml version="1.0" encoding="utf-8"?>
<p:tagLst xmlns:p="http://schemas.openxmlformats.org/presentationml/2006/main">
  <p:tag name="AS_UNIQUEID" val="7110"/>
</p:tagLst>
</file>

<file path=ppt/tags/tag193.xml><?xml version="1.0" encoding="utf-8"?>
<p:tagLst xmlns:p="http://schemas.openxmlformats.org/presentationml/2006/main">
  <p:tag name="AS_UNIQUEID" val="2639"/>
</p:tagLst>
</file>

<file path=ppt/tags/tag194.xml><?xml version="1.0" encoding="utf-8"?>
<p:tagLst xmlns:p="http://schemas.openxmlformats.org/presentationml/2006/main">
  <p:tag name="AS_UNIQUEID" val="2640"/>
</p:tagLst>
</file>

<file path=ppt/tags/tag195.xml><?xml version="1.0" encoding="utf-8"?>
<p:tagLst xmlns:p="http://schemas.openxmlformats.org/presentationml/2006/main">
  <p:tag name="AS_UNIQUEID" val="2641"/>
</p:tagLst>
</file>

<file path=ppt/tags/tag196.xml><?xml version="1.0" encoding="utf-8"?>
<p:tagLst xmlns:p="http://schemas.openxmlformats.org/presentationml/2006/main">
  <p:tag name="AS_UNIQUEID" val="7111"/>
</p:tagLst>
</file>

<file path=ppt/tags/tag197.xml><?xml version="1.0" encoding="utf-8"?>
<p:tagLst xmlns:p="http://schemas.openxmlformats.org/presentationml/2006/main">
  <p:tag name="AS_UNIQUEID" val="5726"/>
</p:tagLst>
</file>

<file path=ppt/tags/tag198.xml><?xml version="1.0" encoding="utf-8"?>
<p:tagLst xmlns:p="http://schemas.openxmlformats.org/presentationml/2006/main">
  <p:tag name="AS_UNIQUEID" val="1401"/>
</p:tagLst>
</file>

<file path=ppt/tags/tag199.xml><?xml version="1.0" encoding="utf-8"?>
<p:tagLst xmlns:p="http://schemas.openxmlformats.org/presentationml/2006/main">
  <p:tag name="AS_UNIQUEID" val="1403"/>
</p:tagLst>
</file>

<file path=ppt/tags/tag2.xml><?xml version="1.0" encoding="utf-8"?>
<p:tagLst xmlns:p="http://schemas.openxmlformats.org/presentationml/2006/main">
  <p:tag name="AS_UNIQUEID" val="2470"/>
</p:tagLst>
</file>

<file path=ppt/tags/tag20.xml><?xml version="1.0" encoding="utf-8"?>
<p:tagLst xmlns:p="http://schemas.openxmlformats.org/presentationml/2006/main">
  <p:tag name="AS_UNIQUEID" val="7090"/>
</p:tagLst>
</file>

<file path=ppt/tags/tag200.xml><?xml version="1.0" encoding="utf-8"?>
<p:tagLst xmlns:p="http://schemas.openxmlformats.org/presentationml/2006/main">
  <p:tag name="AS_UNIQUEID" val="1404"/>
</p:tagLst>
</file>

<file path=ppt/tags/tag201.xml><?xml version="1.0" encoding="utf-8"?>
<p:tagLst xmlns:p="http://schemas.openxmlformats.org/presentationml/2006/main">
  <p:tag name="AS_UNIQUEID" val="1405"/>
</p:tagLst>
</file>

<file path=ppt/tags/tag202.xml><?xml version="1.0" encoding="utf-8"?>
<p:tagLst xmlns:p="http://schemas.openxmlformats.org/presentationml/2006/main">
  <p:tag name="AS_UNIQUEID" val="1406"/>
</p:tagLst>
</file>

<file path=ppt/tags/tag203.xml><?xml version="1.0" encoding="utf-8"?>
<p:tagLst xmlns:p="http://schemas.openxmlformats.org/presentationml/2006/main">
  <p:tag name="AS_UNIQUEID" val="1407"/>
</p:tagLst>
</file>

<file path=ppt/tags/tag204.xml><?xml version="1.0" encoding="utf-8"?>
<p:tagLst xmlns:p="http://schemas.openxmlformats.org/presentationml/2006/main">
  <p:tag name="AS_UNIQUEID" val="1408"/>
</p:tagLst>
</file>

<file path=ppt/tags/tag205.xml><?xml version="1.0" encoding="utf-8"?>
<p:tagLst xmlns:p="http://schemas.openxmlformats.org/presentationml/2006/main">
  <p:tag name="AS_UNIQUEID" val="1409"/>
</p:tagLst>
</file>

<file path=ppt/tags/tag206.xml><?xml version="1.0" encoding="utf-8"?>
<p:tagLst xmlns:p="http://schemas.openxmlformats.org/presentationml/2006/main">
  <p:tag name="AS_UNIQUEID" val="1410"/>
</p:tagLst>
</file>

<file path=ppt/tags/tag207.xml><?xml version="1.0" encoding="utf-8"?>
<p:tagLst xmlns:p="http://schemas.openxmlformats.org/presentationml/2006/main">
  <p:tag name="AS_UNIQUEID" val="1411"/>
</p:tagLst>
</file>

<file path=ppt/tags/tag208.xml><?xml version="1.0" encoding="utf-8"?>
<p:tagLst xmlns:p="http://schemas.openxmlformats.org/presentationml/2006/main">
  <p:tag name="AS_UNIQUEID" val="1416"/>
</p:tagLst>
</file>

<file path=ppt/tags/tag209.xml><?xml version="1.0" encoding="utf-8"?>
<p:tagLst xmlns:p="http://schemas.openxmlformats.org/presentationml/2006/main">
  <p:tag name="AS_UNIQUEID" val="5727"/>
</p:tagLst>
</file>

<file path=ppt/tags/tag21.xml><?xml version="1.0" encoding="utf-8"?>
<p:tagLst xmlns:p="http://schemas.openxmlformats.org/presentationml/2006/main">
  <p:tag name="AS_UNIQUEID" val="2489"/>
</p:tagLst>
</file>

<file path=ppt/tags/tag210.xml><?xml version="1.0" encoding="utf-8"?>
<p:tagLst xmlns:p="http://schemas.openxmlformats.org/presentationml/2006/main">
  <p:tag name="AS_UNIQUEID" val="5728"/>
</p:tagLst>
</file>

<file path=ppt/tags/tag211.xml><?xml version="1.0" encoding="utf-8"?>
<p:tagLst xmlns:p="http://schemas.openxmlformats.org/presentationml/2006/main">
  <p:tag name="AS_UNIQUEID" val="5729"/>
</p:tagLst>
</file>

<file path=ppt/tags/tag212.xml><?xml version="1.0" encoding="utf-8"?>
<p:tagLst xmlns:p="http://schemas.openxmlformats.org/presentationml/2006/main">
  <p:tag name="AS_UNIQUEID" val="5730"/>
</p:tagLst>
</file>

<file path=ppt/tags/tag213.xml><?xml version="1.0" encoding="utf-8"?>
<p:tagLst xmlns:p="http://schemas.openxmlformats.org/presentationml/2006/main">
  <p:tag name="AS_UNIQUEID" val="5731"/>
</p:tagLst>
</file>

<file path=ppt/tags/tag214.xml><?xml version="1.0" encoding="utf-8"?>
<p:tagLst xmlns:p="http://schemas.openxmlformats.org/presentationml/2006/main">
  <p:tag name="AS_UNIQUEID" val="5732"/>
</p:tagLst>
</file>

<file path=ppt/tags/tag215.xml><?xml version="1.0" encoding="utf-8"?>
<p:tagLst xmlns:p="http://schemas.openxmlformats.org/presentationml/2006/main">
  <p:tag name="AS_UNIQUEID" val="5733"/>
</p:tagLst>
</file>

<file path=ppt/tags/tag216.xml><?xml version="1.0" encoding="utf-8"?>
<p:tagLst xmlns:p="http://schemas.openxmlformats.org/presentationml/2006/main">
  <p:tag name="AS_UNIQUEID" val="5734"/>
</p:tagLst>
</file>

<file path=ppt/tags/tag217.xml><?xml version="1.0" encoding="utf-8"?>
<p:tagLst xmlns:p="http://schemas.openxmlformats.org/presentationml/2006/main">
  <p:tag name="AS_UNIQUEID" val="5735"/>
</p:tagLst>
</file>

<file path=ppt/tags/tag218.xml><?xml version="1.0" encoding="utf-8"?>
<p:tagLst xmlns:p="http://schemas.openxmlformats.org/presentationml/2006/main">
  <p:tag name="AS_UNIQUEID" val="5736"/>
</p:tagLst>
</file>

<file path=ppt/tags/tag219.xml><?xml version="1.0" encoding="utf-8"?>
<p:tagLst xmlns:p="http://schemas.openxmlformats.org/presentationml/2006/main">
  <p:tag name="AS_UNIQUEID" val="5764"/>
</p:tagLst>
</file>

<file path=ppt/tags/tag22.xml><?xml version="1.0" encoding="utf-8"?>
<p:tagLst xmlns:p="http://schemas.openxmlformats.org/presentationml/2006/main">
  <p:tag name="AS_UNIQUEID" val="7091"/>
</p:tagLst>
</file>

<file path=ppt/tags/tag220.xml><?xml version="1.0" encoding="utf-8"?>
<p:tagLst xmlns:p="http://schemas.openxmlformats.org/presentationml/2006/main">
  <p:tag name="AS_UNIQUEID" val="7112"/>
</p:tagLst>
</file>

<file path=ppt/tags/tag221.xml><?xml version="1.0" encoding="utf-8"?>
<p:tagLst xmlns:p="http://schemas.openxmlformats.org/presentationml/2006/main">
  <p:tag name="AS_UNIQUEID" val="2639"/>
</p:tagLst>
</file>

<file path=ppt/tags/tag222.xml><?xml version="1.0" encoding="utf-8"?>
<p:tagLst xmlns:p="http://schemas.openxmlformats.org/presentationml/2006/main">
  <p:tag name="AS_UNIQUEID" val="2640"/>
</p:tagLst>
</file>

<file path=ppt/tags/tag223.xml><?xml version="1.0" encoding="utf-8"?>
<p:tagLst xmlns:p="http://schemas.openxmlformats.org/presentationml/2006/main">
  <p:tag name="AS_UNIQUEID" val="2641"/>
</p:tagLst>
</file>

<file path=ppt/tags/tag224.xml><?xml version="1.0" encoding="utf-8"?>
<p:tagLst xmlns:p="http://schemas.openxmlformats.org/presentationml/2006/main">
  <p:tag name="AS_UNIQUEID" val="7113"/>
</p:tagLst>
</file>

<file path=ppt/tags/tag225.xml><?xml version="1.0" encoding="utf-8"?>
<p:tagLst xmlns:p="http://schemas.openxmlformats.org/presentationml/2006/main">
  <p:tag name="AS_UNIQUEID" val="2643"/>
</p:tagLst>
</file>

<file path=ppt/tags/tag226.xml><?xml version="1.0" encoding="utf-8"?>
<p:tagLst xmlns:p="http://schemas.openxmlformats.org/presentationml/2006/main">
  <p:tag name="AS_UNIQUEID" val="2644"/>
</p:tagLst>
</file>

<file path=ppt/tags/tag227.xml><?xml version="1.0" encoding="utf-8"?>
<p:tagLst xmlns:p="http://schemas.openxmlformats.org/presentationml/2006/main">
  <p:tag name="AS_UNIQUEID" val="2645"/>
</p:tagLst>
</file>

<file path=ppt/tags/tag228.xml><?xml version="1.0" encoding="utf-8"?>
<p:tagLst xmlns:p="http://schemas.openxmlformats.org/presentationml/2006/main">
  <p:tag name="AS_UNIQUEID" val="2624"/>
</p:tagLst>
</file>

<file path=ppt/tags/tag229.xml><?xml version="1.0" encoding="utf-8"?>
<p:tagLst xmlns:p="http://schemas.openxmlformats.org/presentationml/2006/main">
  <p:tag name="AS_UNIQUEID" val="5767"/>
</p:tagLst>
</file>

<file path=ppt/tags/tag23.xml><?xml version="1.0" encoding="utf-8"?>
<p:tagLst xmlns:p="http://schemas.openxmlformats.org/presentationml/2006/main">
  <p:tag name="AS_UNIQUEID" val="7092"/>
</p:tagLst>
</file>

<file path=ppt/tags/tag230.xml><?xml version="1.0" encoding="utf-8"?>
<p:tagLst xmlns:p="http://schemas.openxmlformats.org/presentationml/2006/main">
  <p:tag name="AS_UNIQUEID" val="826"/>
</p:tagLst>
</file>

<file path=ppt/tags/tag231.xml><?xml version="1.0" encoding="utf-8"?>
<p:tagLst xmlns:p="http://schemas.openxmlformats.org/presentationml/2006/main">
  <p:tag name="AS_UNIQUEID" val="5768"/>
</p:tagLst>
</file>

<file path=ppt/tags/tag232.xml><?xml version="1.0" encoding="utf-8"?>
<p:tagLst xmlns:p="http://schemas.openxmlformats.org/presentationml/2006/main">
  <p:tag name="AS_UNIQUEID" val="5769"/>
</p:tagLst>
</file>

<file path=ppt/tags/tag233.xml><?xml version="1.0" encoding="utf-8"?>
<p:tagLst xmlns:p="http://schemas.openxmlformats.org/presentationml/2006/main">
  <p:tag name="AS_UNIQUEID" val="7114"/>
</p:tagLst>
</file>

<file path=ppt/tags/tag234.xml><?xml version="1.0" encoding="utf-8"?>
<p:tagLst xmlns:p="http://schemas.openxmlformats.org/presentationml/2006/main">
  <p:tag name="AS_UNIQUEID" val="2639"/>
</p:tagLst>
</file>

<file path=ppt/tags/tag235.xml><?xml version="1.0" encoding="utf-8"?>
<p:tagLst xmlns:p="http://schemas.openxmlformats.org/presentationml/2006/main">
  <p:tag name="AS_UNIQUEID" val="2640"/>
</p:tagLst>
</file>

<file path=ppt/tags/tag236.xml><?xml version="1.0" encoding="utf-8"?>
<p:tagLst xmlns:p="http://schemas.openxmlformats.org/presentationml/2006/main">
  <p:tag name="AS_UNIQUEID" val="2641"/>
</p:tagLst>
</file>

<file path=ppt/tags/tag237.xml><?xml version="1.0" encoding="utf-8"?>
<p:tagLst xmlns:p="http://schemas.openxmlformats.org/presentationml/2006/main">
  <p:tag name="AS_UNIQUEID" val="7115"/>
</p:tagLst>
</file>

<file path=ppt/tags/tag238.xml><?xml version="1.0" encoding="utf-8"?>
<p:tagLst xmlns:p="http://schemas.openxmlformats.org/presentationml/2006/main">
  <p:tag name="AS_UNIQUEID" val="2624"/>
</p:tagLst>
</file>

<file path=ppt/tags/tag239.xml><?xml version="1.0" encoding="utf-8"?>
<p:tagLst xmlns:p="http://schemas.openxmlformats.org/presentationml/2006/main">
  <p:tag name="AS_UNIQUEID" val="831"/>
</p:tagLst>
</file>

<file path=ppt/tags/tag24.xml><?xml version="1.0" encoding="utf-8"?>
<p:tagLst xmlns:p="http://schemas.openxmlformats.org/presentationml/2006/main">
  <p:tag name="AS_UNIQUEID" val="2492"/>
</p:tagLst>
</file>

<file path=ppt/tags/tag240.xml><?xml version="1.0" encoding="utf-8"?>
<p:tagLst xmlns:p="http://schemas.openxmlformats.org/presentationml/2006/main">
  <p:tag name="AS_UNIQUEID" val="5772"/>
</p:tagLst>
</file>

<file path=ppt/tags/tag241.xml><?xml version="1.0" encoding="utf-8"?>
<p:tagLst xmlns:p="http://schemas.openxmlformats.org/presentationml/2006/main">
  <p:tag name="AS_UNIQUEID" val="5773"/>
</p:tagLst>
</file>

<file path=ppt/tags/tag242.xml><?xml version="1.0" encoding="utf-8"?>
<p:tagLst xmlns:p="http://schemas.openxmlformats.org/presentationml/2006/main">
  <p:tag name="AS_UNIQUEID" val="5774"/>
</p:tagLst>
</file>

<file path=ppt/tags/tag243.xml><?xml version="1.0" encoding="utf-8"?>
<p:tagLst xmlns:p="http://schemas.openxmlformats.org/presentationml/2006/main">
  <p:tag name="AS_UNIQUEID" val="5775"/>
</p:tagLst>
</file>

<file path=ppt/tags/tag244.xml><?xml version="1.0" encoding="utf-8"?>
<p:tagLst xmlns:p="http://schemas.openxmlformats.org/presentationml/2006/main">
  <p:tag name="AS_UNIQUEID" val="5776"/>
</p:tagLst>
</file>

<file path=ppt/tags/tag245.xml><?xml version="1.0" encoding="utf-8"?>
<p:tagLst xmlns:p="http://schemas.openxmlformats.org/presentationml/2006/main">
  <p:tag name="AS_UNIQUEID" val="7116"/>
</p:tagLst>
</file>

<file path=ppt/tags/tag246.xml><?xml version="1.0" encoding="utf-8"?>
<p:tagLst xmlns:p="http://schemas.openxmlformats.org/presentationml/2006/main">
  <p:tag name="AS_UNIQUEID" val="2639"/>
</p:tagLst>
</file>

<file path=ppt/tags/tag247.xml><?xml version="1.0" encoding="utf-8"?>
<p:tagLst xmlns:p="http://schemas.openxmlformats.org/presentationml/2006/main">
  <p:tag name="AS_UNIQUEID" val="2640"/>
</p:tagLst>
</file>

<file path=ppt/tags/tag248.xml><?xml version="1.0" encoding="utf-8"?>
<p:tagLst xmlns:p="http://schemas.openxmlformats.org/presentationml/2006/main">
  <p:tag name="AS_UNIQUEID" val="2641"/>
</p:tagLst>
</file>

<file path=ppt/tags/tag249.xml><?xml version="1.0" encoding="utf-8"?>
<p:tagLst xmlns:p="http://schemas.openxmlformats.org/presentationml/2006/main">
  <p:tag name="AS_UNIQUEID" val="7117"/>
</p:tagLst>
</file>

<file path=ppt/tags/tag25.xml><?xml version="1.0" encoding="utf-8"?>
<p:tagLst xmlns:p="http://schemas.openxmlformats.org/presentationml/2006/main">
  <p:tag name="AS_UNIQUEID" val="2493"/>
</p:tagLst>
</file>

<file path=ppt/tags/tag250.xml><?xml version="1.0" encoding="utf-8"?>
<p:tagLst xmlns:p="http://schemas.openxmlformats.org/presentationml/2006/main">
  <p:tag name="AS_UNIQUEID" val="769"/>
</p:tagLst>
</file>

<file path=ppt/tags/tag251.xml><?xml version="1.0" encoding="utf-8"?>
<p:tagLst xmlns:p="http://schemas.openxmlformats.org/presentationml/2006/main">
  <p:tag name="AS_UNIQUEID" val="770"/>
</p:tagLst>
</file>

<file path=ppt/tags/tag252.xml><?xml version="1.0" encoding="utf-8"?>
<p:tagLst xmlns:p="http://schemas.openxmlformats.org/presentationml/2006/main">
  <p:tag name="AS_UNIQUEID" val="2624"/>
</p:tagLst>
</file>

<file path=ppt/tags/tag253.xml><?xml version="1.0" encoding="utf-8"?>
<p:tagLst xmlns:p="http://schemas.openxmlformats.org/presentationml/2006/main">
  <p:tag name="AS_UNIQUEID" val="5784"/>
</p:tagLst>
</file>

<file path=ppt/tags/tag254.xml><?xml version="1.0" encoding="utf-8"?>
<p:tagLst xmlns:p="http://schemas.openxmlformats.org/presentationml/2006/main">
  <p:tag name="AS_UNIQUEID" val="773"/>
</p:tagLst>
</file>

<file path=ppt/tags/tag255.xml><?xml version="1.0" encoding="utf-8"?>
<p:tagLst xmlns:p="http://schemas.openxmlformats.org/presentationml/2006/main">
  <p:tag name="AS_UNIQUEID" val="774"/>
</p:tagLst>
</file>

<file path=ppt/tags/tag256.xml><?xml version="1.0" encoding="utf-8"?>
<p:tagLst xmlns:p="http://schemas.openxmlformats.org/presentationml/2006/main">
  <p:tag name="AS_UNIQUEID" val="775"/>
</p:tagLst>
</file>

<file path=ppt/tags/tag257.xml><?xml version="1.0" encoding="utf-8"?>
<p:tagLst xmlns:p="http://schemas.openxmlformats.org/presentationml/2006/main">
  <p:tag name="AS_UNIQUEID" val="776"/>
</p:tagLst>
</file>

<file path=ppt/tags/tag258.xml><?xml version="1.0" encoding="utf-8"?>
<p:tagLst xmlns:p="http://schemas.openxmlformats.org/presentationml/2006/main">
  <p:tag name="AS_UNIQUEID" val="7118"/>
</p:tagLst>
</file>

<file path=ppt/tags/tag259.xml><?xml version="1.0" encoding="utf-8"?>
<p:tagLst xmlns:p="http://schemas.openxmlformats.org/presentationml/2006/main">
  <p:tag name="AS_UNIQUEID" val="2639"/>
</p:tagLst>
</file>

<file path=ppt/tags/tag26.xml><?xml version="1.0" encoding="utf-8"?>
<p:tagLst xmlns:p="http://schemas.openxmlformats.org/presentationml/2006/main">
  <p:tag name="AS_UNIQUEID" val="2494"/>
</p:tagLst>
</file>

<file path=ppt/tags/tag260.xml><?xml version="1.0" encoding="utf-8"?>
<p:tagLst xmlns:p="http://schemas.openxmlformats.org/presentationml/2006/main">
  <p:tag name="AS_UNIQUEID" val="2640"/>
</p:tagLst>
</file>

<file path=ppt/tags/tag261.xml><?xml version="1.0" encoding="utf-8"?>
<p:tagLst xmlns:p="http://schemas.openxmlformats.org/presentationml/2006/main">
  <p:tag name="AS_UNIQUEID" val="2641"/>
</p:tagLst>
</file>

<file path=ppt/tags/tag262.xml><?xml version="1.0" encoding="utf-8"?>
<p:tagLst xmlns:p="http://schemas.openxmlformats.org/presentationml/2006/main">
  <p:tag name="AS_UNIQUEID" val="7119"/>
</p:tagLst>
</file>

<file path=ppt/tags/tag263.xml><?xml version="1.0" encoding="utf-8"?>
<p:tagLst xmlns:p="http://schemas.openxmlformats.org/presentationml/2006/main">
  <p:tag name="AS_UNIQUEID" val="2643"/>
</p:tagLst>
</file>

<file path=ppt/tags/tag264.xml><?xml version="1.0" encoding="utf-8"?>
<p:tagLst xmlns:p="http://schemas.openxmlformats.org/presentationml/2006/main">
  <p:tag name="AS_UNIQUEID" val="2644"/>
</p:tagLst>
</file>

<file path=ppt/tags/tag265.xml><?xml version="1.0" encoding="utf-8"?>
<p:tagLst xmlns:p="http://schemas.openxmlformats.org/presentationml/2006/main">
  <p:tag name="AS_UNIQUEID" val="807"/>
</p:tagLst>
</file>

<file path=ppt/tags/tag266.xml><?xml version="1.0" encoding="utf-8"?>
<p:tagLst xmlns:p="http://schemas.openxmlformats.org/presentationml/2006/main">
  <p:tag name="AS_UNIQUEID" val="5797"/>
</p:tagLst>
</file>

<file path=ppt/tags/tag267.xml><?xml version="1.0" encoding="utf-8"?>
<p:tagLst xmlns:p="http://schemas.openxmlformats.org/presentationml/2006/main">
  <p:tag name="AS_UNIQUEID" val="7120"/>
</p:tagLst>
</file>

<file path=ppt/tags/tag268.xml><?xml version="1.0" encoding="utf-8"?>
<p:tagLst xmlns:p="http://schemas.openxmlformats.org/presentationml/2006/main">
  <p:tag name="AS_UNIQUEID" val="2639"/>
</p:tagLst>
</file>

<file path=ppt/tags/tag269.xml><?xml version="1.0" encoding="utf-8"?>
<p:tagLst xmlns:p="http://schemas.openxmlformats.org/presentationml/2006/main">
  <p:tag name="AS_UNIQUEID" val="2640"/>
</p:tagLst>
</file>

<file path=ppt/tags/tag27.xml><?xml version="1.0" encoding="utf-8"?>
<p:tagLst xmlns:p="http://schemas.openxmlformats.org/presentationml/2006/main">
  <p:tag name="AS_UNIQUEID" val="7093"/>
</p:tagLst>
</file>

<file path=ppt/tags/tag270.xml><?xml version="1.0" encoding="utf-8"?>
<p:tagLst xmlns:p="http://schemas.openxmlformats.org/presentationml/2006/main">
  <p:tag name="AS_UNIQUEID" val="2641"/>
</p:tagLst>
</file>

<file path=ppt/tags/tag271.xml><?xml version="1.0" encoding="utf-8"?>
<p:tagLst xmlns:p="http://schemas.openxmlformats.org/presentationml/2006/main">
  <p:tag name="AS_UNIQUEID" val="7121"/>
</p:tagLst>
</file>

<file path=ppt/tags/tag272.xml><?xml version="1.0" encoding="utf-8"?>
<p:tagLst xmlns:p="http://schemas.openxmlformats.org/presentationml/2006/main">
  <p:tag name="AS_UNIQUEID" val="2643"/>
</p:tagLst>
</file>

<file path=ppt/tags/tag273.xml><?xml version="1.0" encoding="utf-8"?>
<p:tagLst xmlns:p="http://schemas.openxmlformats.org/presentationml/2006/main">
  <p:tag name="AS_UNIQUEID" val="2644"/>
</p:tagLst>
</file>

<file path=ppt/tags/tag274.xml><?xml version="1.0" encoding="utf-8"?>
<p:tagLst xmlns:p="http://schemas.openxmlformats.org/presentationml/2006/main">
  <p:tag name="AS_UNIQUEID" val="2645"/>
</p:tagLst>
</file>

<file path=ppt/tags/tag275.xml><?xml version="1.0" encoding="utf-8"?>
<p:tagLst xmlns:p="http://schemas.openxmlformats.org/presentationml/2006/main">
  <p:tag name="AS_UNIQUEID" val="2624"/>
</p:tagLst>
</file>

<file path=ppt/tags/tag276.xml><?xml version="1.0" encoding="utf-8"?>
<p:tagLst xmlns:p="http://schemas.openxmlformats.org/presentationml/2006/main">
  <p:tag name="AS_UNIQUEID" val="5830"/>
</p:tagLst>
</file>

<file path=ppt/tags/tag277.xml><?xml version="1.0" encoding="utf-8"?>
<p:tagLst xmlns:p="http://schemas.openxmlformats.org/presentationml/2006/main">
  <p:tag name="AS_UNIQUEID" val="5831"/>
</p:tagLst>
</file>

<file path=ppt/tags/tag278.xml><?xml version="1.0" encoding="utf-8"?>
<p:tagLst xmlns:p="http://schemas.openxmlformats.org/presentationml/2006/main">
  <p:tag name="AS_UNIQUEID" val="5832"/>
</p:tagLst>
</file>

<file path=ppt/tags/tag279.xml><?xml version="1.0" encoding="utf-8"?>
<p:tagLst xmlns:p="http://schemas.openxmlformats.org/presentationml/2006/main">
  <p:tag name="AS_UNIQUEID" val="5833"/>
</p:tagLst>
</file>

<file path=ppt/tags/tag28.xml><?xml version="1.0" encoding="utf-8"?>
<p:tagLst xmlns:p="http://schemas.openxmlformats.org/presentationml/2006/main">
  <p:tag name="AS_UNIQUEID" val="2496"/>
</p:tagLst>
</file>

<file path=ppt/tags/tag280.xml><?xml version="1.0" encoding="utf-8"?>
<p:tagLst xmlns:p="http://schemas.openxmlformats.org/presentationml/2006/main">
  <p:tag name="AS_UNIQUEID" val="5834"/>
</p:tagLst>
</file>

<file path=ppt/tags/tag281.xml><?xml version="1.0" encoding="utf-8"?>
<p:tagLst xmlns:p="http://schemas.openxmlformats.org/presentationml/2006/main">
  <p:tag name="AS_UNIQUEID" val="5835"/>
</p:tagLst>
</file>

<file path=ppt/tags/tag282.xml><?xml version="1.0" encoding="utf-8"?>
<p:tagLst xmlns:p="http://schemas.openxmlformats.org/presentationml/2006/main">
  <p:tag name="AS_UNIQUEID" val="5836"/>
</p:tagLst>
</file>

<file path=ppt/tags/tag283.xml><?xml version="1.0" encoding="utf-8"?>
<p:tagLst xmlns:p="http://schemas.openxmlformats.org/presentationml/2006/main">
  <p:tag name="AS_UNIQUEID" val="5837"/>
</p:tagLst>
</file>

<file path=ppt/tags/tag284.xml><?xml version="1.0" encoding="utf-8"?>
<p:tagLst xmlns:p="http://schemas.openxmlformats.org/presentationml/2006/main">
  <p:tag name="AS_UNIQUEID" val="5838"/>
</p:tagLst>
</file>

<file path=ppt/tags/tag285.xml><?xml version="1.0" encoding="utf-8"?>
<p:tagLst xmlns:p="http://schemas.openxmlformats.org/presentationml/2006/main">
  <p:tag name="AS_UNIQUEID" val="5839"/>
</p:tagLst>
</file>

<file path=ppt/tags/tag286.xml><?xml version="1.0" encoding="utf-8"?>
<p:tagLst xmlns:p="http://schemas.openxmlformats.org/presentationml/2006/main">
  <p:tag name="AS_UNIQUEID" val="5840"/>
</p:tagLst>
</file>

<file path=ppt/tags/tag287.xml><?xml version="1.0" encoding="utf-8"?>
<p:tagLst xmlns:p="http://schemas.openxmlformats.org/presentationml/2006/main">
  <p:tag name="AS_UNIQUEID" val="5841"/>
</p:tagLst>
</file>

<file path=ppt/tags/tag288.xml><?xml version="1.0" encoding="utf-8"?>
<p:tagLst xmlns:p="http://schemas.openxmlformats.org/presentationml/2006/main">
  <p:tag name="AS_UNIQUEID" val="5842"/>
</p:tagLst>
</file>

<file path=ppt/tags/tag289.xml><?xml version="1.0" encoding="utf-8"?>
<p:tagLst xmlns:p="http://schemas.openxmlformats.org/presentationml/2006/main">
  <p:tag name="AS_UNIQUEID" val="5843"/>
</p:tagLst>
</file>

<file path=ppt/tags/tag29.xml><?xml version="1.0" encoding="utf-8"?>
<p:tagLst xmlns:p="http://schemas.openxmlformats.org/presentationml/2006/main">
  <p:tag name="AS_UNIQUEID" val="2497"/>
</p:tagLst>
</file>

<file path=ppt/tags/tag290.xml><?xml version="1.0" encoding="utf-8"?>
<p:tagLst xmlns:p="http://schemas.openxmlformats.org/presentationml/2006/main">
  <p:tag name="AS_UNIQUEID" val="5844"/>
</p:tagLst>
</file>

<file path=ppt/tags/tag291.xml><?xml version="1.0" encoding="utf-8"?>
<p:tagLst xmlns:p="http://schemas.openxmlformats.org/presentationml/2006/main">
  <p:tag name="AS_UNIQUEID" val="5845"/>
</p:tagLst>
</file>

<file path=ppt/tags/tag292.xml><?xml version="1.0" encoding="utf-8"?>
<p:tagLst xmlns:p="http://schemas.openxmlformats.org/presentationml/2006/main">
  <p:tag name="AS_UNIQUEID" val="5846"/>
</p:tagLst>
</file>

<file path=ppt/tags/tag293.xml><?xml version="1.0" encoding="utf-8"?>
<p:tagLst xmlns:p="http://schemas.openxmlformats.org/presentationml/2006/main">
  <p:tag name="AS_UNIQUEID" val="5847"/>
</p:tagLst>
</file>

<file path=ppt/tags/tag294.xml><?xml version="1.0" encoding="utf-8"?>
<p:tagLst xmlns:p="http://schemas.openxmlformats.org/presentationml/2006/main">
  <p:tag name="AS_UNIQUEID" val="5848"/>
</p:tagLst>
</file>

<file path=ppt/tags/tag295.xml><?xml version="1.0" encoding="utf-8"?>
<p:tagLst xmlns:p="http://schemas.openxmlformats.org/presentationml/2006/main">
  <p:tag name="AS_UNIQUEID" val="5849"/>
</p:tagLst>
</file>

<file path=ppt/tags/tag296.xml><?xml version="1.0" encoding="utf-8"?>
<p:tagLst xmlns:p="http://schemas.openxmlformats.org/presentationml/2006/main">
  <p:tag name="AS_UNIQUEID" val="5850"/>
</p:tagLst>
</file>

<file path=ppt/tags/tag297.xml><?xml version="1.0" encoding="utf-8"?>
<p:tagLst xmlns:p="http://schemas.openxmlformats.org/presentationml/2006/main">
  <p:tag name="AS_UNIQUEID" val="5851"/>
</p:tagLst>
</file>

<file path=ppt/tags/tag298.xml><?xml version="1.0" encoding="utf-8"?>
<p:tagLst xmlns:p="http://schemas.openxmlformats.org/presentationml/2006/main">
  <p:tag name="AS_UNIQUEID" val="5852"/>
</p:tagLst>
</file>

<file path=ppt/tags/tag299.xml><?xml version="1.0" encoding="utf-8"?>
<p:tagLst xmlns:p="http://schemas.openxmlformats.org/presentationml/2006/main">
  <p:tag name="AS_UNIQUEID" val="5853"/>
</p:tagLst>
</file>

<file path=ppt/tags/tag3.xml><?xml version="1.0" encoding="utf-8"?>
<p:tagLst xmlns:p="http://schemas.openxmlformats.org/presentationml/2006/main">
  <p:tag name="AS_UNIQUEID" val="2471"/>
</p:tagLst>
</file>

<file path=ppt/tags/tag30.xml><?xml version="1.0" encoding="utf-8"?>
<p:tagLst xmlns:p="http://schemas.openxmlformats.org/presentationml/2006/main">
  <p:tag name="AS_UNIQUEID" val="2498"/>
</p:tagLst>
</file>

<file path=ppt/tags/tag300.xml><?xml version="1.0" encoding="utf-8"?>
<p:tagLst xmlns:p="http://schemas.openxmlformats.org/presentationml/2006/main">
  <p:tag name="AS_UNIQUEID" val="5854"/>
</p:tagLst>
</file>

<file path=ppt/tags/tag301.xml><?xml version="1.0" encoding="utf-8"?>
<p:tagLst xmlns:p="http://schemas.openxmlformats.org/presentationml/2006/main">
  <p:tag name="AS_UNIQUEID" val="5855"/>
</p:tagLst>
</file>

<file path=ppt/tags/tag302.xml><?xml version="1.0" encoding="utf-8"?>
<p:tagLst xmlns:p="http://schemas.openxmlformats.org/presentationml/2006/main">
  <p:tag name="AS_UNIQUEID" val="5856"/>
</p:tagLst>
</file>

<file path=ppt/tags/tag303.xml><?xml version="1.0" encoding="utf-8"?>
<p:tagLst xmlns:p="http://schemas.openxmlformats.org/presentationml/2006/main">
  <p:tag name="AS_UNIQUEID" val="5857"/>
</p:tagLst>
</file>

<file path=ppt/tags/tag304.xml><?xml version="1.0" encoding="utf-8"?>
<p:tagLst xmlns:p="http://schemas.openxmlformats.org/presentationml/2006/main">
  <p:tag name="AS_UNIQUEID" val="5858"/>
</p:tagLst>
</file>

<file path=ppt/tags/tag305.xml><?xml version="1.0" encoding="utf-8"?>
<p:tagLst xmlns:p="http://schemas.openxmlformats.org/presentationml/2006/main">
  <p:tag name="AS_UNIQUEID" val="5859"/>
</p:tagLst>
</file>

<file path=ppt/tags/tag306.xml><?xml version="1.0" encoding="utf-8"?>
<p:tagLst xmlns:p="http://schemas.openxmlformats.org/presentationml/2006/main">
  <p:tag name="AS_UNIQUEID" val="5860"/>
</p:tagLst>
</file>

<file path=ppt/tags/tag307.xml><?xml version="1.0" encoding="utf-8"?>
<p:tagLst xmlns:p="http://schemas.openxmlformats.org/presentationml/2006/main">
  <p:tag name="AS_UNIQUEID" val="7122"/>
</p:tagLst>
</file>

<file path=ppt/tags/tag308.xml><?xml version="1.0" encoding="utf-8"?>
<p:tagLst xmlns:p="http://schemas.openxmlformats.org/presentationml/2006/main">
  <p:tag name="AS_UNIQUEID" val="2639"/>
</p:tagLst>
</file>

<file path=ppt/tags/tag309.xml><?xml version="1.0" encoding="utf-8"?>
<p:tagLst xmlns:p="http://schemas.openxmlformats.org/presentationml/2006/main">
  <p:tag name="AS_UNIQUEID" val="2640"/>
</p:tagLst>
</file>

<file path=ppt/tags/tag31.xml><?xml version="1.0" encoding="utf-8"?>
<p:tagLst xmlns:p="http://schemas.openxmlformats.org/presentationml/2006/main">
  <p:tag name="AS_UNIQUEID" val="7094"/>
</p:tagLst>
</file>

<file path=ppt/tags/tag310.xml><?xml version="1.0" encoding="utf-8"?>
<p:tagLst xmlns:p="http://schemas.openxmlformats.org/presentationml/2006/main">
  <p:tag name="AS_UNIQUEID" val="2641"/>
</p:tagLst>
</file>

<file path=ppt/tags/tag311.xml><?xml version="1.0" encoding="utf-8"?>
<p:tagLst xmlns:p="http://schemas.openxmlformats.org/presentationml/2006/main">
  <p:tag name="AS_UNIQUEID" val="7123"/>
</p:tagLst>
</file>

<file path=ppt/tags/tag312.xml><?xml version="1.0" encoding="utf-8"?>
<p:tagLst xmlns:p="http://schemas.openxmlformats.org/presentationml/2006/main">
  <p:tag name="AS_UNIQUEID" val="2643"/>
</p:tagLst>
</file>

<file path=ppt/tags/tag313.xml><?xml version="1.0" encoding="utf-8"?>
<p:tagLst xmlns:p="http://schemas.openxmlformats.org/presentationml/2006/main">
  <p:tag name="AS_UNIQUEID" val="2644"/>
</p:tagLst>
</file>

<file path=ppt/tags/tag314.xml><?xml version="1.0" encoding="utf-8"?>
<p:tagLst xmlns:p="http://schemas.openxmlformats.org/presentationml/2006/main">
  <p:tag name="AS_UNIQUEID" val="2645"/>
</p:tagLst>
</file>

<file path=ppt/tags/tag315.xml><?xml version="1.0" encoding="utf-8"?>
<p:tagLst xmlns:p="http://schemas.openxmlformats.org/presentationml/2006/main">
  <p:tag name="AS_UNIQUEID" val="2624"/>
</p:tagLst>
</file>

<file path=ppt/tags/tag316.xml><?xml version="1.0" encoding="utf-8"?>
<p:tagLst xmlns:p="http://schemas.openxmlformats.org/presentationml/2006/main">
  <p:tag name="AS_UNIQUEID" val="1556"/>
</p:tagLst>
</file>

<file path=ppt/tags/tag317.xml><?xml version="1.0" encoding="utf-8"?>
<p:tagLst xmlns:p="http://schemas.openxmlformats.org/presentationml/2006/main">
  <p:tag name="AS_UNIQUEID" val="5863"/>
</p:tagLst>
</file>

<file path=ppt/tags/tag318.xml><?xml version="1.0" encoding="utf-8"?>
<p:tagLst xmlns:p="http://schemas.openxmlformats.org/presentationml/2006/main">
  <p:tag name="AS_UNIQUEID" val="5864"/>
</p:tagLst>
</file>

<file path=ppt/tags/tag319.xml><?xml version="1.0" encoding="utf-8"?>
<p:tagLst xmlns:p="http://schemas.openxmlformats.org/presentationml/2006/main">
  <p:tag name="AS_UNIQUEID" val="902"/>
</p:tagLst>
</file>

<file path=ppt/tags/tag32.xml><?xml version="1.0" encoding="utf-8"?>
<p:tagLst xmlns:p="http://schemas.openxmlformats.org/presentationml/2006/main">
  <p:tag name="AS_UNIQUEID" val="2500"/>
</p:tagLst>
</file>

<file path=ppt/tags/tag320.xml><?xml version="1.0" encoding="utf-8"?>
<p:tagLst xmlns:p="http://schemas.openxmlformats.org/presentationml/2006/main">
  <p:tag name="AS_UNIQUEID" val="5865"/>
</p:tagLst>
</file>

<file path=ppt/tags/tag321.xml><?xml version="1.0" encoding="utf-8"?>
<p:tagLst xmlns:p="http://schemas.openxmlformats.org/presentationml/2006/main">
  <p:tag name="AS_UNIQUEID" val="5866"/>
</p:tagLst>
</file>

<file path=ppt/tags/tag322.xml><?xml version="1.0" encoding="utf-8"?>
<p:tagLst xmlns:p="http://schemas.openxmlformats.org/presentationml/2006/main">
  <p:tag name="AS_UNIQUEID" val="1447"/>
  <p:tag name="KSO_WM_UNIT_PLACING_PICTURE_USER_VIEWPORT" val="{&quot;height&quot;:4389,&quot;width&quot;:4954}"/>
</p:tagLst>
</file>

<file path=ppt/tags/tag323.xml><?xml version="1.0" encoding="utf-8"?>
<p:tagLst xmlns:p="http://schemas.openxmlformats.org/presentationml/2006/main">
  <p:tag name="AS_UNIQUEID" val="1449"/>
</p:tagLst>
</file>

<file path=ppt/tags/tag324.xml><?xml version="1.0" encoding="utf-8"?>
<p:tagLst xmlns:p="http://schemas.openxmlformats.org/presentationml/2006/main">
  <p:tag name="AS_UNIQUEID" val="5867"/>
</p:tagLst>
</file>

<file path=ppt/tags/tag325.xml><?xml version="1.0" encoding="utf-8"?>
<p:tagLst xmlns:p="http://schemas.openxmlformats.org/presentationml/2006/main">
  <p:tag name="AS_UNIQUEID" val="5868"/>
</p:tagLst>
</file>

<file path=ppt/tags/tag326.xml><?xml version="1.0" encoding="utf-8"?>
<p:tagLst xmlns:p="http://schemas.openxmlformats.org/presentationml/2006/main">
  <p:tag name="AS_UNIQUEID" val="7124"/>
</p:tagLst>
</file>

<file path=ppt/tags/tag327.xml><?xml version="1.0" encoding="utf-8"?>
<p:tagLst xmlns:p="http://schemas.openxmlformats.org/presentationml/2006/main">
  <p:tag name="AS_UNIQUEID" val="2639"/>
</p:tagLst>
</file>

<file path=ppt/tags/tag328.xml><?xml version="1.0" encoding="utf-8"?>
<p:tagLst xmlns:p="http://schemas.openxmlformats.org/presentationml/2006/main">
  <p:tag name="AS_UNIQUEID" val="2640"/>
</p:tagLst>
</file>

<file path=ppt/tags/tag329.xml><?xml version="1.0" encoding="utf-8"?>
<p:tagLst xmlns:p="http://schemas.openxmlformats.org/presentationml/2006/main">
  <p:tag name="AS_UNIQUEID" val="2641"/>
</p:tagLst>
</file>

<file path=ppt/tags/tag33.xml><?xml version="1.0" encoding="utf-8"?>
<p:tagLst xmlns:p="http://schemas.openxmlformats.org/presentationml/2006/main">
  <p:tag name="AS_UNIQUEID" val="2501"/>
</p:tagLst>
</file>

<file path=ppt/tags/tag330.xml><?xml version="1.0" encoding="utf-8"?>
<p:tagLst xmlns:p="http://schemas.openxmlformats.org/presentationml/2006/main">
  <p:tag name="AS_UNIQUEID" val="7125"/>
</p:tagLst>
</file>

<file path=ppt/tags/tag331.xml><?xml version="1.0" encoding="utf-8"?>
<p:tagLst xmlns:p="http://schemas.openxmlformats.org/presentationml/2006/main">
  <p:tag name="AS_UNIQUEID" val="2624"/>
</p:tagLst>
</file>

<file path=ppt/tags/tag332.xml><?xml version="1.0" encoding="utf-8"?>
<p:tagLst xmlns:p="http://schemas.openxmlformats.org/presentationml/2006/main">
  <p:tag name="AS_UNIQUEID" val="5871"/>
</p:tagLst>
</file>

<file path=ppt/tags/tag333.xml><?xml version="1.0" encoding="utf-8"?>
<p:tagLst xmlns:p="http://schemas.openxmlformats.org/presentationml/2006/main">
  <p:tag name="AS_UNIQUEID" val="5872"/>
</p:tagLst>
</file>

<file path=ppt/tags/tag334.xml><?xml version="1.0" encoding="utf-8"?>
<p:tagLst xmlns:p="http://schemas.openxmlformats.org/presentationml/2006/main">
  <p:tag name="AS_UNIQUEID" val="5873"/>
</p:tagLst>
</file>

<file path=ppt/tags/tag335.xml><?xml version="1.0" encoding="utf-8"?>
<p:tagLst xmlns:p="http://schemas.openxmlformats.org/presentationml/2006/main">
  <p:tag name="AS_UNIQUEID" val="5874"/>
</p:tagLst>
</file>

<file path=ppt/tags/tag336.xml><?xml version="1.0" encoding="utf-8"?>
<p:tagLst xmlns:p="http://schemas.openxmlformats.org/presentationml/2006/main">
  <p:tag name="AS_UNIQUEID" val="5875"/>
</p:tagLst>
</file>

<file path=ppt/tags/tag337.xml><?xml version="1.0" encoding="utf-8"?>
<p:tagLst xmlns:p="http://schemas.openxmlformats.org/presentationml/2006/main">
  <p:tag name="AS_UNIQUEID" val="5876"/>
</p:tagLst>
</file>

<file path=ppt/tags/tag338.xml><?xml version="1.0" encoding="utf-8"?>
<p:tagLst xmlns:p="http://schemas.openxmlformats.org/presentationml/2006/main">
  <p:tag name="AS_UNIQUEID" val="5877"/>
</p:tagLst>
</file>

<file path=ppt/tags/tag339.xml><?xml version="1.0" encoding="utf-8"?>
<p:tagLst xmlns:p="http://schemas.openxmlformats.org/presentationml/2006/main">
  <p:tag name="AS_UNIQUEID" val="5878"/>
</p:tagLst>
</file>

<file path=ppt/tags/tag34.xml><?xml version="1.0" encoding="utf-8"?>
<p:tagLst xmlns:p="http://schemas.openxmlformats.org/presentationml/2006/main">
  <p:tag name="AS_UNIQUEID" val="7095"/>
</p:tagLst>
</file>

<file path=ppt/tags/tag340.xml><?xml version="1.0" encoding="utf-8"?>
<p:tagLst xmlns:p="http://schemas.openxmlformats.org/presentationml/2006/main">
  <p:tag name="AS_UNIQUEID" val="5879"/>
</p:tagLst>
</file>

<file path=ppt/tags/tag341.xml><?xml version="1.0" encoding="utf-8"?>
<p:tagLst xmlns:p="http://schemas.openxmlformats.org/presentationml/2006/main">
  <p:tag name="AS_UNIQUEID" val="5880"/>
</p:tagLst>
</file>

<file path=ppt/tags/tag342.xml><?xml version="1.0" encoding="utf-8"?>
<p:tagLst xmlns:p="http://schemas.openxmlformats.org/presentationml/2006/main">
  <p:tag name="AS_UNIQUEID" val="5881"/>
</p:tagLst>
</file>

<file path=ppt/tags/tag343.xml><?xml version="1.0" encoding="utf-8"?>
<p:tagLst xmlns:p="http://schemas.openxmlformats.org/presentationml/2006/main">
  <p:tag name="AS_UNIQUEID" val="5882"/>
</p:tagLst>
</file>

<file path=ppt/tags/tag344.xml><?xml version="1.0" encoding="utf-8"?>
<p:tagLst xmlns:p="http://schemas.openxmlformats.org/presentationml/2006/main">
  <p:tag name="AS_UNIQUEID" val="5883"/>
</p:tagLst>
</file>

<file path=ppt/tags/tag345.xml><?xml version="1.0" encoding="utf-8"?>
<p:tagLst xmlns:p="http://schemas.openxmlformats.org/presentationml/2006/main">
  <p:tag name="AS_UNIQUEID" val="5884"/>
</p:tagLst>
</file>

<file path=ppt/tags/tag346.xml><?xml version="1.0" encoding="utf-8"?>
<p:tagLst xmlns:p="http://schemas.openxmlformats.org/presentationml/2006/main">
  <p:tag name="AS_UNIQUEID" val="5885"/>
</p:tagLst>
</file>

<file path=ppt/tags/tag347.xml><?xml version="1.0" encoding="utf-8"?>
<p:tagLst xmlns:p="http://schemas.openxmlformats.org/presentationml/2006/main">
  <p:tag name="AS_UNIQUEID" val="5886"/>
</p:tagLst>
</file>

<file path=ppt/tags/tag348.xml><?xml version="1.0" encoding="utf-8"?>
<p:tagLst xmlns:p="http://schemas.openxmlformats.org/presentationml/2006/main">
  <p:tag name="AS_UNIQUEID" val="5887"/>
</p:tagLst>
</file>

<file path=ppt/tags/tag349.xml><?xml version="1.0" encoding="utf-8"?>
<p:tagLst xmlns:p="http://schemas.openxmlformats.org/presentationml/2006/main">
  <p:tag name="AS_UNIQUEID" val="5888"/>
</p:tagLst>
</file>

<file path=ppt/tags/tag35.xml><?xml version="1.0" encoding="utf-8"?>
<p:tagLst xmlns:p="http://schemas.openxmlformats.org/presentationml/2006/main">
  <p:tag name="AS_UNIQUEID" val="2503"/>
</p:tagLst>
</file>

<file path=ppt/tags/tag350.xml><?xml version="1.0" encoding="utf-8"?>
<p:tagLst xmlns:p="http://schemas.openxmlformats.org/presentationml/2006/main">
  <p:tag name="AS_UNIQUEID" val="5889"/>
</p:tagLst>
</file>

<file path=ppt/tags/tag351.xml><?xml version="1.0" encoding="utf-8"?>
<p:tagLst xmlns:p="http://schemas.openxmlformats.org/presentationml/2006/main">
  <p:tag name="AS_UNIQUEID" val="5890"/>
</p:tagLst>
</file>

<file path=ppt/tags/tag352.xml><?xml version="1.0" encoding="utf-8"?>
<p:tagLst xmlns:p="http://schemas.openxmlformats.org/presentationml/2006/main">
  <p:tag name="AS_UNIQUEID" val="5891"/>
</p:tagLst>
</file>

<file path=ppt/tags/tag353.xml><?xml version="1.0" encoding="utf-8"?>
<p:tagLst xmlns:p="http://schemas.openxmlformats.org/presentationml/2006/main">
  <p:tag name="AS_UNIQUEID" val="5892"/>
</p:tagLst>
</file>

<file path=ppt/tags/tag354.xml><?xml version="1.0" encoding="utf-8"?>
<p:tagLst xmlns:p="http://schemas.openxmlformats.org/presentationml/2006/main">
  <p:tag name="AS_UNIQUEID" val="5893"/>
</p:tagLst>
</file>

<file path=ppt/tags/tag355.xml><?xml version="1.0" encoding="utf-8"?>
<p:tagLst xmlns:p="http://schemas.openxmlformats.org/presentationml/2006/main">
  <p:tag name="AS_UNIQUEID" val="5894"/>
</p:tagLst>
</file>

<file path=ppt/tags/tag356.xml><?xml version="1.0" encoding="utf-8"?>
<p:tagLst xmlns:p="http://schemas.openxmlformats.org/presentationml/2006/main">
  <p:tag name="AS_UNIQUEID" val="5895"/>
</p:tagLst>
</file>

<file path=ppt/tags/tag357.xml><?xml version="1.0" encoding="utf-8"?>
<p:tagLst xmlns:p="http://schemas.openxmlformats.org/presentationml/2006/main">
  <p:tag name="AS_UNIQUEID" val="5896"/>
</p:tagLst>
</file>

<file path=ppt/tags/tag358.xml><?xml version="1.0" encoding="utf-8"?>
<p:tagLst xmlns:p="http://schemas.openxmlformats.org/presentationml/2006/main">
  <p:tag name="AS_UNIQUEID" val="5897"/>
</p:tagLst>
</file>

<file path=ppt/tags/tag359.xml><?xml version="1.0" encoding="utf-8"?>
<p:tagLst xmlns:p="http://schemas.openxmlformats.org/presentationml/2006/main">
  <p:tag name="AS_UNIQUEID" val="1605"/>
</p:tagLst>
</file>

<file path=ppt/tags/tag36.xml><?xml version="1.0" encoding="utf-8"?>
<p:tagLst xmlns:p="http://schemas.openxmlformats.org/presentationml/2006/main">
  <p:tag name="AS_UNIQUEID" val="2504"/>
</p:tagLst>
</file>

<file path=ppt/tags/tag360.xml><?xml version="1.0" encoding="utf-8"?>
<p:tagLst xmlns:p="http://schemas.openxmlformats.org/presentationml/2006/main">
  <p:tag name="AS_UNIQUEID" val="7126"/>
</p:tagLst>
</file>

<file path=ppt/tags/tag361.xml><?xml version="1.0" encoding="utf-8"?>
<p:tagLst xmlns:p="http://schemas.openxmlformats.org/presentationml/2006/main">
  <p:tag name="AS_UNIQUEID" val="2639"/>
</p:tagLst>
</file>

<file path=ppt/tags/tag362.xml><?xml version="1.0" encoding="utf-8"?>
<p:tagLst xmlns:p="http://schemas.openxmlformats.org/presentationml/2006/main">
  <p:tag name="AS_UNIQUEID" val="2640"/>
</p:tagLst>
</file>

<file path=ppt/tags/tag363.xml><?xml version="1.0" encoding="utf-8"?>
<p:tagLst xmlns:p="http://schemas.openxmlformats.org/presentationml/2006/main">
  <p:tag name="AS_UNIQUEID" val="2641"/>
</p:tagLst>
</file>

<file path=ppt/tags/tag364.xml><?xml version="1.0" encoding="utf-8"?>
<p:tagLst xmlns:p="http://schemas.openxmlformats.org/presentationml/2006/main">
  <p:tag name="AS_UNIQUEID" val="7127"/>
</p:tagLst>
</file>

<file path=ppt/tags/tag365.xml><?xml version="1.0" encoding="utf-8"?>
<p:tagLst xmlns:p="http://schemas.openxmlformats.org/presentationml/2006/main">
  <p:tag name="AS_UNIQUEID" val="2624"/>
</p:tagLst>
</file>

<file path=ppt/tags/tag366.xml><?xml version="1.0" encoding="utf-8"?>
<p:tagLst xmlns:p="http://schemas.openxmlformats.org/presentationml/2006/main">
  <p:tag name="AS_UNIQUEID" val="5900"/>
</p:tagLst>
</file>

<file path=ppt/tags/tag367.xml><?xml version="1.0" encoding="utf-8"?>
<p:tagLst xmlns:p="http://schemas.openxmlformats.org/presentationml/2006/main">
  <p:tag name="AS_UNIQUEID" val="5901"/>
</p:tagLst>
</file>

<file path=ppt/tags/tag368.xml><?xml version="1.0" encoding="utf-8"?>
<p:tagLst xmlns:p="http://schemas.openxmlformats.org/presentationml/2006/main">
  <p:tag name="AS_UNIQUEID" val="5902"/>
</p:tagLst>
</file>

<file path=ppt/tags/tag369.xml><?xml version="1.0" encoding="utf-8"?>
<p:tagLst xmlns:p="http://schemas.openxmlformats.org/presentationml/2006/main">
  <p:tag name="AS_UNIQUEID" val="5903"/>
</p:tagLst>
</file>

<file path=ppt/tags/tag37.xml><?xml version="1.0" encoding="utf-8"?>
<p:tagLst xmlns:p="http://schemas.openxmlformats.org/presentationml/2006/main">
  <p:tag name="AS_UNIQUEID" val="7096"/>
</p:tagLst>
</file>

<file path=ppt/tags/tag370.xml><?xml version="1.0" encoding="utf-8"?>
<p:tagLst xmlns:p="http://schemas.openxmlformats.org/presentationml/2006/main">
  <p:tag name="AS_UNIQUEID" val="5904"/>
</p:tagLst>
</file>

<file path=ppt/tags/tag371.xml><?xml version="1.0" encoding="utf-8"?>
<p:tagLst xmlns:p="http://schemas.openxmlformats.org/presentationml/2006/main">
  <p:tag name="AS_UNIQUEID" val="5905"/>
</p:tagLst>
</file>

<file path=ppt/tags/tag372.xml><?xml version="1.0" encoding="utf-8"?>
<p:tagLst xmlns:p="http://schemas.openxmlformats.org/presentationml/2006/main">
  <p:tag name="AS_UNIQUEID" val="5906"/>
</p:tagLst>
</file>

<file path=ppt/tags/tag373.xml><?xml version="1.0" encoding="utf-8"?>
<p:tagLst xmlns:p="http://schemas.openxmlformats.org/presentationml/2006/main">
  <p:tag name="AS_UNIQUEID" val="5907"/>
</p:tagLst>
</file>

<file path=ppt/tags/tag374.xml><?xml version="1.0" encoding="utf-8"?>
<p:tagLst xmlns:p="http://schemas.openxmlformats.org/presentationml/2006/main">
  <p:tag name="AS_UNIQUEID" val="5908"/>
</p:tagLst>
</file>

<file path=ppt/tags/tag375.xml><?xml version="1.0" encoding="utf-8"?>
<p:tagLst xmlns:p="http://schemas.openxmlformats.org/presentationml/2006/main">
  <p:tag name="AS_UNIQUEID" val="5909"/>
</p:tagLst>
</file>

<file path=ppt/tags/tag376.xml><?xml version="1.0" encoding="utf-8"?>
<p:tagLst xmlns:p="http://schemas.openxmlformats.org/presentationml/2006/main">
  <p:tag name="AS_UNIQUEID" val="5910"/>
</p:tagLst>
</file>

<file path=ppt/tags/tag377.xml><?xml version="1.0" encoding="utf-8"?>
<p:tagLst xmlns:p="http://schemas.openxmlformats.org/presentationml/2006/main">
  <p:tag name="AS_UNIQUEID" val="5911"/>
</p:tagLst>
</file>

<file path=ppt/tags/tag378.xml><?xml version="1.0" encoding="utf-8"?>
<p:tagLst xmlns:p="http://schemas.openxmlformats.org/presentationml/2006/main">
  <p:tag name="AS_UNIQUEID" val="7128"/>
</p:tagLst>
</file>

<file path=ppt/tags/tag379.xml><?xml version="1.0" encoding="utf-8"?>
<p:tagLst xmlns:p="http://schemas.openxmlformats.org/presentationml/2006/main">
  <p:tag name="AS_UNIQUEID" val="2639"/>
</p:tagLst>
</file>

<file path=ppt/tags/tag38.xml><?xml version="1.0" encoding="utf-8"?>
<p:tagLst xmlns:p="http://schemas.openxmlformats.org/presentationml/2006/main">
  <p:tag name="AS_UNIQUEID" val="4524"/>
</p:tagLst>
</file>

<file path=ppt/tags/tag380.xml><?xml version="1.0" encoding="utf-8"?>
<p:tagLst xmlns:p="http://schemas.openxmlformats.org/presentationml/2006/main">
  <p:tag name="AS_UNIQUEID" val="2640"/>
</p:tagLst>
</file>

<file path=ppt/tags/tag381.xml><?xml version="1.0" encoding="utf-8"?>
<p:tagLst xmlns:p="http://schemas.openxmlformats.org/presentationml/2006/main">
  <p:tag name="AS_UNIQUEID" val="2641"/>
</p:tagLst>
</file>

<file path=ppt/tags/tag382.xml><?xml version="1.0" encoding="utf-8"?>
<p:tagLst xmlns:p="http://schemas.openxmlformats.org/presentationml/2006/main">
  <p:tag name="AS_UNIQUEID" val="7129"/>
</p:tagLst>
</file>

<file path=ppt/tags/tag383.xml><?xml version="1.0" encoding="utf-8"?>
<p:tagLst xmlns:p="http://schemas.openxmlformats.org/presentationml/2006/main">
  <p:tag name="AS_UNIQUEID" val="2643"/>
</p:tagLst>
</file>

<file path=ppt/tags/tag384.xml><?xml version="1.0" encoding="utf-8"?>
<p:tagLst xmlns:p="http://schemas.openxmlformats.org/presentationml/2006/main">
  <p:tag name="AS_UNIQUEID" val="2644"/>
</p:tagLst>
</file>

<file path=ppt/tags/tag385.xml><?xml version="1.0" encoding="utf-8"?>
<p:tagLst xmlns:p="http://schemas.openxmlformats.org/presentationml/2006/main">
  <p:tag name="AS_UNIQUEID" val="2645"/>
</p:tagLst>
</file>

<file path=ppt/tags/tag386.xml><?xml version="1.0" encoding="utf-8"?>
<p:tagLst xmlns:p="http://schemas.openxmlformats.org/presentationml/2006/main">
  <p:tag name="AS_UNIQUEID" val="2624"/>
</p:tagLst>
</file>

<file path=ppt/tags/tag387.xml><?xml version="1.0" encoding="utf-8"?>
<p:tagLst xmlns:p="http://schemas.openxmlformats.org/presentationml/2006/main">
  <p:tag name="AS_UNIQUEID" val="5985"/>
</p:tagLst>
</file>

<file path=ppt/tags/tag388.xml><?xml version="1.0" encoding="utf-8"?>
<p:tagLst xmlns:p="http://schemas.openxmlformats.org/presentationml/2006/main">
  <p:tag name="AS_UNIQUEID" val="5986"/>
</p:tagLst>
</file>

<file path=ppt/tags/tag389.xml><?xml version="1.0" encoding="utf-8"?>
<p:tagLst xmlns:p="http://schemas.openxmlformats.org/presentationml/2006/main">
  <p:tag name="AS_UNIQUEID" val="5987"/>
</p:tagLst>
</file>

<file path=ppt/tags/tag39.xml><?xml version="1.0" encoding="utf-8"?>
<p:tagLst xmlns:p="http://schemas.openxmlformats.org/presentationml/2006/main">
  <p:tag name="AS_UNIQUEID" val="4525"/>
</p:tagLst>
</file>

<file path=ppt/tags/tag390.xml><?xml version="1.0" encoding="utf-8"?>
<p:tagLst xmlns:p="http://schemas.openxmlformats.org/presentationml/2006/main">
  <p:tag name="AS_UNIQUEID" val="5988"/>
</p:tagLst>
</file>

<file path=ppt/tags/tag391.xml><?xml version="1.0" encoding="utf-8"?>
<p:tagLst xmlns:p="http://schemas.openxmlformats.org/presentationml/2006/main">
  <p:tag name="AS_UNIQUEID" val="5989"/>
</p:tagLst>
</file>

<file path=ppt/tags/tag392.xml><?xml version="1.0" encoding="utf-8"?>
<p:tagLst xmlns:p="http://schemas.openxmlformats.org/presentationml/2006/main">
  <p:tag name="AS_UNIQUEID" val="5990"/>
</p:tagLst>
</file>

<file path=ppt/tags/tag393.xml><?xml version="1.0" encoding="utf-8"?>
<p:tagLst xmlns:p="http://schemas.openxmlformats.org/presentationml/2006/main">
  <p:tag name="AS_UNIQUEID" val="5991"/>
</p:tagLst>
</file>

<file path=ppt/tags/tag394.xml><?xml version="1.0" encoding="utf-8"?>
<p:tagLst xmlns:p="http://schemas.openxmlformats.org/presentationml/2006/main">
  <p:tag name="AS_UNIQUEID" val="5992"/>
</p:tagLst>
</file>

<file path=ppt/tags/tag395.xml><?xml version="1.0" encoding="utf-8"?>
<p:tagLst xmlns:p="http://schemas.openxmlformats.org/presentationml/2006/main">
  <p:tag name="AS_UNIQUEID" val="5993"/>
</p:tagLst>
</file>

<file path=ppt/tags/tag396.xml><?xml version="1.0" encoding="utf-8"?>
<p:tagLst xmlns:p="http://schemas.openxmlformats.org/presentationml/2006/main">
  <p:tag name="AS_UNIQUEID" val="5994"/>
</p:tagLst>
</file>

<file path=ppt/tags/tag397.xml><?xml version="1.0" encoding="utf-8"?>
<p:tagLst xmlns:p="http://schemas.openxmlformats.org/presentationml/2006/main">
  <p:tag name="AS_UNIQUEID" val="5995"/>
</p:tagLst>
</file>

<file path=ppt/tags/tag398.xml><?xml version="1.0" encoding="utf-8"?>
<p:tagLst xmlns:p="http://schemas.openxmlformats.org/presentationml/2006/main">
  <p:tag name="AS_UNIQUEID" val="5996"/>
</p:tagLst>
</file>

<file path=ppt/tags/tag399.xml><?xml version="1.0" encoding="utf-8"?>
<p:tagLst xmlns:p="http://schemas.openxmlformats.org/presentationml/2006/main">
  <p:tag name="AS_UNIQUEID" val="7130"/>
</p:tagLst>
</file>

<file path=ppt/tags/tag4.xml><?xml version="1.0" encoding="utf-8"?>
<p:tagLst xmlns:p="http://schemas.openxmlformats.org/presentationml/2006/main">
  <p:tag name="AS_UNIQUEID" val="7086"/>
</p:tagLst>
</file>

<file path=ppt/tags/tag40.xml><?xml version="1.0" encoding="utf-8"?>
<p:tagLst xmlns:p="http://schemas.openxmlformats.org/presentationml/2006/main">
  <p:tag name="AS_UNIQUEID" val="4526"/>
</p:tagLst>
</file>

<file path=ppt/tags/tag400.xml><?xml version="1.0" encoding="utf-8"?>
<p:tagLst xmlns:p="http://schemas.openxmlformats.org/presentationml/2006/main">
  <p:tag name="AS_UNIQUEID" val="2639"/>
</p:tagLst>
</file>

<file path=ppt/tags/tag401.xml><?xml version="1.0" encoding="utf-8"?>
<p:tagLst xmlns:p="http://schemas.openxmlformats.org/presentationml/2006/main">
  <p:tag name="AS_UNIQUEID" val="2640"/>
</p:tagLst>
</file>

<file path=ppt/tags/tag402.xml><?xml version="1.0" encoding="utf-8"?>
<p:tagLst xmlns:p="http://schemas.openxmlformats.org/presentationml/2006/main">
  <p:tag name="AS_UNIQUEID" val="2641"/>
</p:tagLst>
</file>

<file path=ppt/tags/tag403.xml><?xml version="1.0" encoding="utf-8"?>
<p:tagLst xmlns:p="http://schemas.openxmlformats.org/presentationml/2006/main">
  <p:tag name="AS_UNIQUEID" val="7131"/>
</p:tagLst>
</file>

<file path=ppt/tags/tag404.xml><?xml version="1.0" encoding="utf-8"?>
<p:tagLst xmlns:p="http://schemas.openxmlformats.org/presentationml/2006/main">
  <p:tag name="AS_UNIQUEID" val="2643"/>
</p:tagLst>
</file>

<file path=ppt/tags/tag405.xml><?xml version="1.0" encoding="utf-8"?>
<p:tagLst xmlns:p="http://schemas.openxmlformats.org/presentationml/2006/main">
  <p:tag name="AS_UNIQUEID" val="2644"/>
</p:tagLst>
</file>

<file path=ppt/tags/tag406.xml><?xml version="1.0" encoding="utf-8"?>
<p:tagLst xmlns:p="http://schemas.openxmlformats.org/presentationml/2006/main">
  <p:tag name="AS_UNIQUEID" val="2645"/>
</p:tagLst>
</file>

<file path=ppt/tags/tag407.xml><?xml version="1.0" encoding="utf-8"?>
<p:tagLst xmlns:p="http://schemas.openxmlformats.org/presentationml/2006/main">
  <p:tag name="AS_UNIQUEID" val="2624"/>
</p:tagLst>
</file>

<file path=ppt/tags/tag408.xml><?xml version="1.0" encoding="utf-8"?>
<p:tagLst xmlns:p="http://schemas.openxmlformats.org/presentationml/2006/main">
  <p:tag name="AS_UNIQUEID" val="5999"/>
</p:tagLst>
</file>

<file path=ppt/tags/tag409.xml><?xml version="1.0" encoding="utf-8"?>
<p:tagLst xmlns:p="http://schemas.openxmlformats.org/presentationml/2006/main">
  <p:tag name="AS_UNIQUEID" val="6020"/>
</p:tagLst>
</file>

<file path=ppt/tags/tag41.xml><?xml version="1.0" encoding="utf-8"?>
<p:tagLst xmlns:p="http://schemas.openxmlformats.org/presentationml/2006/main">
  <p:tag name="AS_UNIQUEID" val="7097"/>
</p:tagLst>
</file>

<file path=ppt/tags/tag410.xml><?xml version="1.0" encoding="utf-8"?>
<p:tagLst xmlns:p="http://schemas.openxmlformats.org/presentationml/2006/main">
  <p:tag name="AS_UNIQUEID" val="6028"/>
</p:tagLst>
</file>

<file path=ppt/tags/tag411.xml><?xml version="1.0" encoding="utf-8"?>
<p:tagLst xmlns:p="http://schemas.openxmlformats.org/presentationml/2006/main">
  <p:tag name="AS_UNIQUEID" val="7132"/>
</p:tagLst>
</file>

<file path=ppt/tags/tag412.xml><?xml version="1.0" encoding="utf-8"?>
<p:tagLst xmlns:p="http://schemas.openxmlformats.org/presentationml/2006/main">
  <p:tag name="AS_UNIQUEID" val="2639"/>
</p:tagLst>
</file>

<file path=ppt/tags/tag413.xml><?xml version="1.0" encoding="utf-8"?>
<p:tagLst xmlns:p="http://schemas.openxmlformats.org/presentationml/2006/main">
  <p:tag name="AS_UNIQUEID" val="2640"/>
</p:tagLst>
</file>

<file path=ppt/tags/tag414.xml><?xml version="1.0" encoding="utf-8"?>
<p:tagLst xmlns:p="http://schemas.openxmlformats.org/presentationml/2006/main">
  <p:tag name="AS_UNIQUEID" val="2641"/>
</p:tagLst>
</file>

<file path=ppt/tags/tag415.xml><?xml version="1.0" encoding="utf-8"?>
<p:tagLst xmlns:p="http://schemas.openxmlformats.org/presentationml/2006/main">
  <p:tag name="AS_UNIQUEID" val="7133"/>
</p:tagLst>
</file>

<file path=ppt/tags/tag416.xml><?xml version="1.0" encoding="utf-8"?>
<p:tagLst xmlns:p="http://schemas.openxmlformats.org/presentationml/2006/main">
  <p:tag name="AS_UNIQUEID" val="2624"/>
</p:tagLst>
</file>

<file path=ppt/tags/tag417.xml><?xml version="1.0" encoding="utf-8"?>
<p:tagLst xmlns:p="http://schemas.openxmlformats.org/presentationml/2006/main">
  <p:tag name="AS_UNIQUEID" val="6040"/>
</p:tagLst>
</file>

<file path=ppt/tags/tag418.xml><?xml version="1.0" encoding="utf-8"?>
<p:tagLst xmlns:p="http://schemas.openxmlformats.org/presentationml/2006/main">
  <p:tag name="AS_UNIQUEID" val="6041"/>
</p:tagLst>
</file>

<file path=ppt/tags/tag419.xml><?xml version="1.0" encoding="utf-8"?>
<p:tagLst xmlns:p="http://schemas.openxmlformats.org/presentationml/2006/main">
  <p:tag name="AS_UNIQUEID" val="6042"/>
</p:tagLst>
</file>

<file path=ppt/tags/tag42.xml><?xml version="1.0" encoding="utf-8"?>
<p:tagLst xmlns:p="http://schemas.openxmlformats.org/presentationml/2006/main">
  <p:tag name="AS_UNIQUEID" val="2504"/>
</p:tagLst>
</file>

<file path=ppt/tags/tag420.xml><?xml version="1.0" encoding="utf-8"?>
<p:tagLst xmlns:p="http://schemas.openxmlformats.org/presentationml/2006/main">
  <p:tag name="AS_UNIQUEID" val="6043"/>
</p:tagLst>
</file>

<file path=ppt/tags/tag421.xml><?xml version="1.0" encoding="utf-8"?>
<p:tagLst xmlns:p="http://schemas.openxmlformats.org/presentationml/2006/main">
  <p:tag name="AS_UNIQUEID" val="6044"/>
</p:tagLst>
</file>

<file path=ppt/tags/tag422.xml><?xml version="1.0" encoding="utf-8"?>
<p:tagLst xmlns:p="http://schemas.openxmlformats.org/presentationml/2006/main">
  <p:tag name="AS_UNIQUEID" val="6045"/>
</p:tagLst>
</file>

<file path=ppt/tags/tag423.xml><?xml version="1.0" encoding="utf-8"?>
<p:tagLst xmlns:p="http://schemas.openxmlformats.org/presentationml/2006/main">
  <p:tag name="AS_UNIQUEID" val="7134"/>
</p:tagLst>
</file>

<file path=ppt/tags/tag424.xml><?xml version="1.0" encoding="utf-8"?>
<p:tagLst xmlns:p="http://schemas.openxmlformats.org/presentationml/2006/main">
  <p:tag name="AS_UNIQUEID" val="2639"/>
</p:tagLst>
</file>

<file path=ppt/tags/tag425.xml><?xml version="1.0" encoding="utf-8"?>
<p:tagLst xmlns:p="http://schemas.openxmlformats.org/presentationml/2006/main">
  <p:tag name="AS_UNIQUEID" val="2640"/>
</p:tagLst>
</file>

<file path=ppt/tags/tag426.xml><?xml version="1.0" encoding="utf-8"?>
<p:tagLst xmlns:p="http://schemas.openxmlformats.org/presentationml/2006/main">
  <p:tag name="AS_UNIQUEID" val="2641"/>
</p:tagLst>
</file>

<file path=ppt/tags/tag427.xml><?xml version="1.0" encoding="utf-8"?>
<p:tagLst xmlns:p="http://schemas.openxmlformats.org/presentationml/2006/main">
  <p:tag name="AS_UNIQUEID" val="7135"/>
</p:tagLst>
</file>

<file path=ppt/tags/tag428.xml><?xml version="1.0" encoding="utf-8"?>
<p:tagLst xmlns:p="http://schemas.openxmlformats.org/presentationml/2006/main">
  <p:tag name="AS_UNIQUEID" val="2624"/>
</p:tagLst>
</file>

<file path=ppt/tags/tag429.xml><?xml version="1.0" encoding="utf-8"?>
<p:tagLst xmlns:p="http://schemas.openxmlformats.org/presentationml/2006/main">
  <p:tag name="AS_UNIQUEID" val="6048"/>
</p:tagLst>
</file>

<file path=ppt/tags/tag43.xml><?xml version="1.0" encoding="utf-8"?>
<p:tagLst xmlns:p="http://schemas.openxmlformats.org/presentationml/2006/main">
  <p:tag name="AS_UNIQUEID" val="2505"/>
</p:tagLst>
</file>

<file path=ppt/tags/tag430.xml><?xml version="1.0" encoding="utf-8"?>
<p:tagLst xmlns:p="http://schemas.openxmlformats.org/presentationml/2006/main">
  <p:tag name="AS_UNIQUEID" val="722"/>
</p:tagLst>
</file>

<file path=ppt/tags/tag431.xml><?xml version="1.0" encoding="utf-8"?>
<p:tagLst xmlns:p="http://schemas.openxmlformats.org/presentationml/2006/main">
  <p:tag name="AS_UNIQUEID" val="723"/>
</p:tagLst>
</file>

<file path=ppt/tags/tag432.xml><?xml version="1.0" encoding="utf-8"?>
<p:tagLst xmlns:p="http://schemas.openxmlformats.org/presentationml/2006/main">
  <p:tag name="AS_UNIQUEID" val="724"/>
</p:tagLst>
</file>

<file path=ppt/tags/tag433.xml><?xml version="1.0" encoding="utf-8"?>
<p:tagLst xmlns:p="http://schemas.openxmlformats.org/presentationml/2006/main">
  <p:tag name="AS_UNIQUEID" val="725"/>
</p:tagLst>
</file>

<file path=ppt/tags/tag434.xml><?xml version="1.0" encoding="utf-8"?>
<p:tagLst xmlns:p="http://schemas.openxmlformats.org/presentationml/2006/main">
  <p:tag name="AS_UNIQUEID" val="726"/>
</p:tagLst>
</file>

<file path=ppt/tags/tag435.xml><?xml version="1.0" encoding="utf-8"?>
<p:tagLst xmlns:p="http://schemas.openxmlformats.org/presentationml/2006/main">
  <p:tag name="AS_UNIQUEID" val="731"/>
</p:tagLst>
</file>

<file path=ppt/tags/tag436.xml><?xml version="1.0" encoding="utf-8"?>
<p:tagLst xmlns:p="http://schemas.openxmlformats.org/presentationml/2006/main">
  <p:tag name="AS_UNIQUEID" val="732"/>
</p:tagLst>
</file>

<file path=ppt/tags/tag437.xml><?xml version="1.0" encoding="utf-8"?>
<p:tagLst xmlns:p="http://schemas.openxmlformats.org/presentationml/2006/main">
  <p:tag name="AS_UNIQUEID" val="733"/>
</p:tagLst>
</file>

<file path=ppt/tags/tag438.xml><?xml version="1.0" encoding="utf-8"?>
<p:tagLst xmlns:p="http://schemas.openxmlformats.org/presentationml/2006/main">
  <p:tag name="AS_UNIQUEID" val="734"/>
</p:tagLst>
</file>

<file path=ppt/tags/tag439.xml><?xml version="1.0" encoding="utf-8"?>
<p:tagLst xmlns:p="http://schemas.openxmlformats.org/presentationml/2006/main">
  <p:tag name="AS_UNIQUEID" val="6049"/>
</p:tagLst>
</file>

<file path=ppt/tags/tag44.xml><?xml version="1.0" encoding="utf-8"?>
<p:tagLst xmlns:p="http://schemas.openxmlformats.org/presentationml/2006/main">
  <p:tag name="AS_UNIQUEID" val="6298"/>
</p:tagLst>
</file>

<file path=ppt/tags/tag440.xml><?xml version="1.0" encoding="utf-8"?>
<p:tagLst xmlns:p="http://schemas.openxmlformats.org/presentationml/2006/main">
  <p:tag name="AS_UNIQUEID" val="7136"/>
</p:tagLst>
</file>

<file path=ppt/tags/tag441.xml><?xml version="1.0" encoding="utf-8"?>
<p:tagLst xmlns:p="http://schemas.openxmlformats.org/presentationml/2006/main">
  <p:tag name="AS_UNIQUEID" val="2639"/>
</p:tagLst>
</file>

<file path=ppt/tags/tag442.xml><?xml version="1.0" encoding="utf-8"?>
<p:tagLst xmlns:p="http://schemas.openxmlformats.org/presentationml/2006/main">
  <p:tag name="AS_UNIQUEID" val="2640"/>
</p:tagLst>
</file>

<file path=ppt/tags/tag443.xml><?xml version="1.0" encoding="utf-8"?>
<p:tagLst xmlns:p="http://schemas.openxmlformats.org/presentationml/2006/main">
  <p:tag name="AS_UNIQUEID" val="2641"/>
</p:tagLst>
</file>

<file path=ppt/tags/tag444.xml><?xml version="1.0" encoding="utf-8"?>
<p:tagLst xmlns:p="http://schemas.openxmlformats.org/presentationml/2006/main">
  <p:tag name="AS_UNIQUEID" val="7137"/>
</p:tagLst>
</file>

<file path=ppt/tags/tag445.xml><?xml version="1.0" encoding="utf-8"?>
<p:tagLst xmlns:p="http://schemas.openxmlformats.org/presentationml/2006/main">
  <p:tag name="AS_UNIQUEID" val="2624"/>
</p:tagLst>
</file>

<file path=ppt/tags/tag446.xml><?xml version="1.0" encoding="utf-8"?>
<p:tagLst xmlns:p="http://schemas.openxmlformats.org/presentationml/2006/main">
  <p:tag name="AS_UNIQUEID" val="6052"/>
</p:tagLst>
</file>

<file path=ppt/tags/tag447.xml><?xml version="1.0" encoding="utf-8"?>
<p:tagLst xmlns:p="http://schemas.openxmlformats.org/presentationml/2006/main">
  <p:tag name="AS_UNIQUEID" val="6053"/>
</p:tagLst>
</file>

<file path=ppt/tags/tag448.xml><?xml version="1.0" encoding="utf-8"?>
<p:tagLst xmlns:p="http://schemas.openxmlformats.org/presentationml/2006/main">
  <p:tag name="AS_UNIQUEID" val="6054"/>
</p:tagLst>
</file>

<file path=ppt/tags/tag449.xml><?xml version="1.0" encoding="utf-8"?>
<p:tagLst xmlns:p="http://schemas.openxmlformats.org/presentationml/2006/main">
  <p:tag name="AS_UNIQUEID" val="1359"/>
</p:tagLst>
</file>

<file path=ppt/tags/tag45.xml><?xml version="1.0" encoding="utf-8"?>
<p:tagLst xmlns:p="http://schemas.openxmlformats.org/presentationml/2006/main">
  <p:tag name="AS_UNIQUEID" val="6299"/>
</p:tagLst>
</file>

<file path=ppt/tags/tag450.xml><?xml version="1.0" encoding="utf-8"?>
<p:tagLst xmlns:p="http://schemas.openxmlformats.org/presentationml/2006/main">
  <p:tag name="AS_UNIQUEID" val="6055"/>
</p:tagLst>
</file>

<file path=ppt/tags/tag451.xml><?xml version="1.0" encoding="utf-8"?>
<p:tagLst xmlns:p="http://schemas.openxmlformats.org/presentationml/2006/main">
  <p:tag name="AS_UNIQUEID" val="7138"/>
</p:tagLst>
</file>

<file path=ppt/tags/tag452.xml><?xml version="1.0" encoding="utf-8"?>
<p:tagLst xmlns:p="http://schemas.openxmlformats.org/presentationml/2006/main">
  <p:tag name="AS_UNIQUEID" val="2639"/>
</p:tagLst>
</file>

<file path=ppt/tags/tag453.xml><?xml version="1.0" encoding="utf-8"?>
<p:tagLst xmlns:p="http://schemas.openxmlformats.org/presentationml/2006/main">
  <p:tag name="AS_UNIQUEID" val="2640"/>
</p:tagLst>
</file>

<file path=ppt/tags/tag454.xml><?xml version="1.0" encoding="utf-8"?>
<p:tagLst xmlns:p="http://schemas.openxmlformats.org/presentationml/2006/main">
  <p:tag name="AS_UNIQUEID" val="2641"/>
</p:tagLst>
</file>

<file path=ppt/tags/tag455.xml><?xml version="1.0" encoding="utf-8"?>
<p:tagLst xmlns:p="http://schemas.openxmlformats.org/presentationml/2006/main">
  <p:tag name="AS_UNIQUEID" val="7139"/>
</p:tagLst>
</file>

<file path=ppt/tags/tag456.xml><?xml version="1.0" encoding="utf-8"?>
<p:tagLst xmlns:p="http://schemas.openxmlformats.org/presentationml/2006/main">
  <p:tag name="AS_UNIQUEID" val="2624"/>
</p:tagLst>
</file>

<file path=ppt/tags/tag457.xml><?xml version="1.0" encoding="utf-8"?>
<p:tagLst xmlns:p="http://schemas.openxmlformats.org/presentationml/2006/main">
  <p:tag name="AS_UNIQUEID" val="6144"/>
</p:tagLst>
</file>

<file path=ppt/tags/tag458.xml><?xml version="1.0" encoding="utf-8"?>
<p:tagLst xmlns:p="http://schemas.openxmlformats.org/presentationml/2006/main">
  <p:tag name="AS_UNIQUEID" val="6145"/>
</p:tagLst>
</file>

<file path=ppt/tags/tag459.xml><?xml version="1.0" encoding="utf-8"?>
<p:tagLst xmlns:p="http://schemas.openxmlformats.org/presentationml/2006/main">
  <p:tag name="AS_UNIQUEID" val="6146"/>
</p:tagLst>
</file>

<file path=ppt/tags/tag46.xml><?xml version="1.0" encoding="utf-8"?>
<p:tagLst xmlns:p="http://schemas.openxmlformats.org/presentationml/2006/main">
  <p:tag name="AS_UNIQUEID" val="2508"/>
</p:tagLst>
</file>

<file path=ppt/tags/tag460.xml><?xml version="1.0" encoding="utf-8"?>
<p:tagLst xmlns:p="http://schemas.openxmlformats.org/presentationml/2006/main">
  <p:tag name="AS_UNIQUEID" val="6147"/>
</p:tagLst>
</file>

<file path=ppt/tags/tag461.xml><?xml version="1.0" encoding="utf-8"?>
<p:tagLst xmlns:p="http://schemas.openxmlformats.org/presentationml/2006/main">
  <p:tag name="AS_UNIQUEID" val="6148"/>
</p:tagLst>
</file>

<file path=ppt/tags/tag462.xml><?xml version="1.0" encoding="utf-8"?>
<p:tagLst xmlns:p="http://schemas.openxmlformats.org/presentationml/2006/main">
  <p:tag name="AS_UNIQUEID" val="6149"/>
</p:tagLst>
</file>

<file path=ppt/tags/tag463.xml><?xml version="1.0" encoding="utf-8"?>
<p:tagLst xmlns:p="http://schemas.openxmlformats.org/presentationml/2006/main">
  <p:tag name="AS_UNIQUEID" val="6150"/>
</p:tagLst>
</file>

<file path=ppt/tags/tag464.xml><?xml version="1.0" encoding="utf-8"?>
<p:tagLst xmlns:p="http://schemas.openxmlformats.org/presentationml/2006/main">
  <p:tag name="AS_UNIQUEID" val="6151"/>
</p:tagLst>
</file>

<file path=ppt/tags/tag465.xml><?xml version="1.0" encoding="utf-8"?>
<p:tagLst xmlns:p="http://schemas.openxmlformats.org/presentationml/2006/main">
  <p:tag name="AS_UNIQUEID" val="6152"/>
</p:tagLst>
</file>

<file path=ppt/tags/tag466.xml><?xml version="1.0" encoding="utf-8"?>
<p:tagLst xmlns:p="http://schemas.openxmlformats.org/presentationml/2006/main">
  <p:tag name="AS_UNIQUEID" val="6153"/>
</p:tagLst>
</file>

<file path=ppt/tags/tag467.xml><?xml version="1.0" encoding="utf-8"?>
<p:tagLst xmlns:p="http://schemas.openxmlformats.org/presentationml/2006/main">
  <p:tag name="AS_UNIQUEID" val="6154"/>
</p:tagLst>
</file>

<file path=ppt/tags/tag468.xml><?xml version="1.0" encoding="utf-8"?>
<p:tagLst xmlns:p="http://schemas.openxmlformats.org/presentationml/2006/main">
  <p:tag name="AS_UNIQUEID" val="6155"/>
</p:tagLst>
</file>

<file path=ppt/tags/tag469.xml><?xml version="1.0" encoding="utf-8"?>
<p:tagLst xmlns:p="http://schemas.openxmlformats.org/presentationml/2006/main">
  <p:tag name="AS_UNIQUEID" val="6156"/>
</p:tagLst>
</file>

<file path=ppt/tags/tag47.xml><?xml version="1.0" encoding="utf-8"?>
<p:tagLst xmlns:p="http://schemas.openxmlformats.org/presentationml/2006/main">
  <p:tag name="AS_UNIQUEID" val="6300"/>
</p:tagLst>
</file>

<file path=ppt/tags/tag470.xml><?xml version="1.0" encoding="utf-8"?>
<p:tagLst xmlns:p="http://schemas.openxmlformats.org/presentationml/2006/main">
  <p:tag name="AS_UNIQUEID" val="6157"/>
</p:tagLst>
</file>

<file path=ppt/tags/tag471.xml><?xml version="1.0" encoding="utf-8"?>
<p:tagLst xmlns:p="http://schemas.openxmlformats.org/presentationml/2006/main">
  <p:tag name="AS_UNIQUEID" val="6158"/>
</p:tagLst>
</file>

<file path=ppt/tags/tag472.xml><?xml version="1.0" encoding="utf-8"?>
<p:tagLst xmlns:p="http://schemas.openxmlformats.org/presentationml/2006/main">
  <p:tag name="AS_UNIQUEID" val="6159"/>
</p:tagLst>
</file>

<file path=ppt/tags/tag473.xml><?xml version="1.0" encoding="utf-8"?>
<p:tagLst xmlns:p="http://schemas.openxmlformats.org/presentationml/2006/main">
  <p:tag name="AS_UNIQUEID" val="6160"/>
</p:tagLst>
</file>

<file path=ppt/tags/tag474.xml><?xml version="1.0" encoding="utf-8"?>
<p:tagLst xmlns:p="http://schemas.openxmlformats.org/presentationml/2006/main">
  <p:tag name="AS_UNIQUEID" val="6161"/>
</p:tagLst>
</file>

<file path=ppt/tags/tag475.xml><?xml version="1.0" encoding="utf-8"?>
<p:tagLst xmlns:p="http://schemas.openxmlformats.org/presentationml/2006/main">
  <p:tag name="AS_UNIQUEID" val="6162"/>
</p:tagLst>
</file>

<file path=ppt/tags/tag476.xml><?xml version="1.0" encoding="utf-8"?>
<p:tagLst xmlns:p="http://schemas.openxmlformats.org/presentationml/2006/main">
  <p:tag name="AS_UNIQUEID" val="6163"/>
</p:tagLst>
</file>

<file path=ppt/tags/tag477.xml><?xml version="1.0" encoding="utf-8"?>
<p:tagLst xmlns:p="http://schemas.openxmlformats.org/presentationml/2006/main">
  <p:tag name="AS_UNIQUEID" val="6164"/>
</p:tagLst>
</file>

<file path=ppt/tags/tag478.xml><?xml version="1.0" encoding="utf-8"?>
<p:tagLst xmlns:p="http://schemas.openxmlformats.org/presentationml/2006/main">
  <p:tag name="AS_UNIQUEID" val="6165"/>
</p:tagLst>
</file>

<file path=ppt/tags/tag479.xml><?xml version="1.0" encoding="utf-8"?>
<p:tagLst xmlns:p="http://schemas.openxmlformats.org/presentationml/2006/main">
  <p:tag name="AS_UNIQUEID" val="6166"/>
</p:tagLst>
</file>

<file path=ppt/tags/tag48.xml><?xml version="1.0" encoding="utf-8"?>
<p:tagLst xmlns:p="http://schemas.openxmlformats.org/presentationml/2006/main">
  <p:tag name="AS_UNIQUEID" val="2505"/>
</p:tagLst>
</file>

<file path=ppt/tags/tag480.xml><?xml version="1.0" encoding="utf-8"?>
<p:tagLst xmlns:p="http://schemas.openxmlformats.org/presentationml/2006/main">
  <p:tag name="AS_UNIQUEID" val="6167"/>
</p:tagLst>
</file>

<file path=ppt/tags/tag481.xml><?xml version="1.0" encoding="utf-8"?>
<p:tagLst xmlns:p="http://schemas.openxmlformats.org/presentationml/2006/main">
  <p:tag name="AS_UNIQUEID" val="6168"/>
</p:tagLst>
</file>

<file path=ppt/tags/tag482.xml><?xml version="1.0" encoding="utf-8"?>
<p:tagLst xmlns:p="http://schemas.openxmlformats.org/presentationml/2006/main">
  <p:tag name="AS_UNIQUEID" val="6169"/>
</p:tagLst>
</file>

<file path=ppt/tags/tag483.xml><?xml version="1.0" encoding="utf-8"?>
<p:tagLst xmlns:p="http://schemas.openxmlformats.org/presentationml/2006/main">
  <p:tag name="AS_UNIQUEID" val="6170"/>
</p:tagLst>
</file>

<file path=ppt/tags/tag484.xml><?xml version="1.0" encoding="utf-8"?>
<p:tagLst xmlns:p="http://schemas.openxmlformats.org/presentationml/2006/main">
  <p:tag name="AS_UNIQUEID" val="6171"/>
</p:tagLst>
</file>

<file path=ppt/tags/tag485.xml><?xml version="1.0" encoding="utf-8"?>
<p:tagLst xmlns:p="http://schemas.openxmlformats.org/presentationml/2006/main">
  <p:tag name="AS_UNIQUEID" val="6172"/>
</p:tagLst>
</file>

<file path=ppt/tags/tag486.xml><?xml version="1.0" encoding="utf-8"?>
<p:tagLst xmlns:p="http://schemas.openxmlformats.org/presentationml/2006/main">
  <p:tag name="AS_UNIQUEID" val="6173"/>
</p:tagLst>
</file>

<file path=ppt/tags/tag487.xml><?xml version="1.0" encoding="utf-8"?>
<p:tagLst xmlns:p="http://schemas.openxmlformats.org/presentationml/2006/main">
  <p:tag name="AS_UNIQUEID" val="6174"/>
</p:tagLst>
</file>

<file path=ppt/tags/tag488.xml><?xml version="1.0" encoding="utf-8"?>
<p:tagLst xmlns:p="http://schemas.openxmlformats.org/presentationml/2006/main">
  <p:tag name="AS_UNIQUEID" val="6175"/>
</p:tagLst>
</file>

<file path=ppt/tags/tag489.xml><?xml version="1.0" encoding="utf-8"?>
<p:tagLst xmlns:p="http://schemas.openxmlformats.org/presentationml/2006/main">
  <p:tag name="AS_UNIQUEID" val="6176"/>
</p:tagLst>
</file>

<file path=ppt/tags/tag49.xml><?xml version="1.0" encoding="utf-8"?>
<p:tagLst xmlns:p="http://schemas.openxmlformats.org/presentationml/2006/main">
  <p:tag name="AS_UNIQUEID" val="6301"/>
</p:tagLst>
</file>

<file path=ppt/tags/tag490.xml><?xml version="1.0" encoding="utf-8"?>
<p:tagLst xmlns:p="http://schemas.openxmlformats.org/presentationml/2006/main">
  <p:tag name="AS_UNIQUEID" val="6177"/>
</p:tagLst>
</file>

<file path=ppt/tags/tag491.xml><?xml version="1.0" encoding="utf-8"?>
<p:tagLst xmlns:p="http://schemas.openxmlformats.org/presentationml/2006/main">
  <p:tag name="AS_UNIQUEID" val="6178"/>
</p:tagLst>
</file>

<file path=ppt/tags/tag492.xml><?xml version="1.0" encoding="utf-8"?>
<p:tagLst xmlns:p="http://schemas.openxmlformats.org/presentationml/2006/main">
  <p:tag name="AS_UNIQUEID" val="6179"/>
</p:tagLst>
</file>

<file path=ppt/tags/tag493.xml><?xml version="1.0" encoding="utf-8"?>
<p:tagLst xmlns:p="http://schemas.openxmlformats.org/presentationml/2006/main">
  <p:tag name="AS_UNIQUEID" val="6180"/>
</p:tagLst>
</file>

<file path=ppt/tags/tag494.xml><?xml version="1.0" encoding="utf-8"?>
<p:tagLst xmlns:p="http://schemas.openxmlformats.org/presentationml/2006/main">
  <p:tag name="AS_UNIQUEID" val="7140"/>
</p:tagLst>
</file>

<file path=ppt/tags/tag495.xml><?xml version="1.0" encoding="utf-8"?>
<p:tagLst xmlns:p="http://schemas.openxmlformats.org/presentationml/2006/main">
  <p:tag name="AS_UNIQUEID" val="2639"/>
</p:tagLst>
</file>

<file path=ppt/tags/tag496.xml><?xml version="1.0" encoding="utf-8"?>
<p:tagLst xmlns:p="http://schemas.openxmlformats.org/presentationml/2006/main">
  <p:tag name="AS_UNIQUEID" val="2640"/>
</p:tagLst>
</file>

<file path=ppt/tags/tag497.xml><?xml version="1.0" encoding="utf-8"?>
<p:tagLst xmlns:p="http://schemas.openxmlformats.org/presentationml/2006/main">
  <p:tag name="AS_UNIQUEID" val="2641"/>
</p:tagLst>
</file>

<file path=ppt/tags/tag498.xml><?xml version="1.0" encoding="utf-8"?>
<p:tagLst xmlns:p="http://schemas.openxmlformats.org/presentationml/2006/main">
  <p:tag name="AS_UNIQUEID" val="7141"/>
</p:tagLst>
</file>

<file path=ppt/tags/tag499.xml><?xml version="1.0" encoding="utf-8"?>
<p:tagLst xmlns:p="http://schemas.openxmlformats.org/presentationml/2006/main">
  <p:tag name="AS_UNIQUEID" val="6186"/>
  <p:tag name="KSO_WM_UNIT_TABLE_BEAUTIFY" val="smartTable{0863d246-1f9f-4366-8715-1377947b43bd}"/>
</p:tagLst>
</file>

<file path=ppt/tags/tag5.xml><?xml version="1.0" encoding="utf-8"?>
<p:tagLst xmlns:p="http://schemas.openxmlformats.org/presentationml/2006/main">
  <p:tag name="AS_UNIQUEID" val="2473"/>
</p:tagLst>
</file>

<file path=ppt/tags/tag50.xml><?xml version="1.0" encoding="utf-8"?>
<p:tagLst xmlns:p="http://schemas.openxmlformats.org/presentationml/2006/main">
  <p:tag name="AS_UNIQUEID" val="5345"/>
</p:tagLst>
</file>

<file path=ppt/tags/tag500.xml><?xml version="1.0" encoding="utf-8"?>
<p:tagLst xmlns:p="http://schemas.openxmlformats.org/presentationml/2006/main">
  <p:tag name="AS_UNIQUEID" val="6187"/>
</p:tagLst>
</file>

<file path=ppt/tags/tag501.xml><?xml version="1.0" encoding="utf-8"?>
<p:tagLst xmlns:p="http://schemas.openxmlformats.org/presentationml/2006/main">
  <p:tag name="AS_UNIQUEID" val="6188"/>
</p:tagLst>
</file>

<file path=ppt/tags/tag502.xml><?xml version="1.0" encoding="utf-8"?>
<p:tagLst xmlns:p="http://schemas.openxmlformats.org/presentationml/2006/main">
  <p:tag name="AS_UNIQUEID" val="6189"/>
</p:tagLst>
</file>

<file path=ppt/tags/tag503.xml><?xml version="1.0" encoding="utf-8"?>
<p:tagLst xmlns:p="http://schemas.openxmlformats.org/presentationml/2006/main">
  <p:tag name="AS_UNIQUEID" val="6190"/>
</p:tagLst>
</file>

<file path=ppt/tags/tag504.xml><?xml version="1.0" encoding="utf-8"?>
<p:tagLst xmlns:p="http://schemas.openxmlformats.org/presentationml/2006/main">
  <p:tag name="AS_UNIQUEID" val="6191"/>
</p:tagLst>
</file>

<file path=ppt/tags/tag505.xml><?xml version="1.0" encoding="utf-8"?>
<p:tagLst xmlns:p="http://schemas.openxmlformats.org/presentationml/2006/main">
  <p:tag name="AS_UNIQUEID" val="6192"/>
</p:tagLst>
</file>

<file path=ppt/tags/tag506.xml><?xml version="1.0" encoding="utf-8"?>
<p:tagLst xmlns:p="http://schemas.openxmlformats.org/presentationml/2006/main">
  <p:tag name="AS_UNIQUEID" val="6193"/>
</p:tagLst>
</file>

<file path=ppt/tags/tag507.xml><?xml version="1.0" encoding="utf-8"?>
<p:tagLst xmlns:p="http://schemas.openxmlformats.org/presentationml/2006/main">
  <p:tag name="AS_UNIQUEID" val="6194"/>
</p:tagLst>
</file>

<file path=ppt/tags/tag508.xml><?xml version="1.0" encoding="utf-8"?>
<p:tagLst xmlns:p="http://schemas.openxmlformats.org/presentationml/2006/main">
  <p:tag name="AS_UNIQUEID" val="6195"/>
</p:tagLst>
</file>

<file path=ppt/tags/tag509.xml><?xml version="1.0" encoding="utf-8"?>
<p:tagLst xmlns:p="http://schemas.openxmlformats.org/presentationml/2006/main">
  <p:tag name="AS_UNIQUEID" val="6196"/>
</p:tagLst>
</file>

<file path=ppt/tags/tag51.xml><?xml version="1.0" encoding="utf-8"?>
<p:tagLst xmlns:p="http://schemas.openxmlformats.org/presentationml/2006/main">
  <p:tag name="AS_UNIQUEID" val="6302"/>
</p:tagLst>
</file>

<file path=ppt/tags/tag510.xml><?xml version="1.0" encoding="utf-8"?>
<p:tagLst xmlns:p="http://schemas.openxmlformats.org/presentationml/2006/main">
  <p:tag name="AS_UNIQUEID" val="6197"/>
</p:tagLst>
</file>

<file path=ppt/tags/tag511.xml><?xml version="1.0" encoding="utf-8"?>
<p:tagLst xmlns:p="http://schemas.openxmlformats.org/presentationml/2006/main">
  <p:tag name="AS_UNIQUEID" val="6198"/>
</p:tagLst>
</file>

<file path=ppt/tags/tag512.xml><?xml version="1.0" encoding="utf-8"?>
<p:tagLst xmlns:p="http://schemas.openxmlformats.org/presentationml/2006/main">
  <p:tag name="AS_UNIQUEID" val="6199"/>
</p:tagLst>
</file>

<file path=ppt/tags/tag513.xml><?xml version="1.0" encoding="utf-8"?>
<p:tagLst xmlns:p="http://schemas.openxmlformats.org/presentationml/2006/main">
  <p:tag name="AS_UNIQUEID" val="6200"/>
</p:tagLst>
</file>

<file path=ppt/tags/tag514.xml><?xml version="1.0" encoding="utf-8"?>
<p:tagLst xmlns:p="http://schemas.openxmlformats.org/presentationml/2006/main">
  <p:tag name="AS_UNIQUEID" val="6201"/>
</p:tagLst>
</file>

<file path=ppt/tags/tag515.xml><?xml version="1.0" encoding="utf-8"?>
<p:tagLst xmlns:p="http://schemas.openxmlformats.org/presentationml/2006/main">
  <p:tag name="AS_UNIQUEID" val="6202"/>
</p:tagLst>
</file>

<file path=ppt/tags/tag516.xml><?xml version="1.0" encoding="utf-8"?>
<p:tagLst xmlns:p="http://schemas.openxmlformats.org/presentationml/2006/main">
  <p:tag name="AS_UNIQUEID" val="6203"/>
</p:tagLst>
</file>

<file path=ppt/tags/tag517.xml><?xml version="1.0" encoding="utf-8"?>
<p:tagLst xmlns:p="http://schemas.openxmlformats.org/presentationml/2006/main">
  <p:tag name="AS_UNIQUEID" val="6204"/>
</p:tagLst>
</file>

<file path=ppt/tags/tag518.xml><?xml version="1.0" encoding="utf-8"?>
<p:tagLst xmlns:p="http://schemas.openxmlformats.org/presentationml/2006/main">
  <p:tag name="AS_UNIQUEID" val="6205"/>
</p:tagLst>
</file>

<file path=ppt/tags/tag519.xml><?xml version="1.0" encoding="utf-8"?>
<p:tagLst xmlns:p="http://schemas.openxmlformats.org/presentationml/2006/main">
  <p:tag name="AS_UNIQUEID" val="6206"/>
</p:tagLst>
</file>

<file path=ppt/tags/tag52.xml><?xml version="1.0" encoding="utf-8"?>
<p:tagLst xmlns:p="http://schemas.openxmlformats.org/presentationml/2006/main">
  <p:tag name="AS_UNIQUEID" val="5345"/>
</p:tagLst>
</file>

<file path=ppt/tags/tag520.xml><?xml version="1.0" encoding="utf-8"?>
<p:tagLst xmlns:p="http://schemas.openxmlformats.org/presentationml/2006/main">
  <p:tag name="AS_UNIQUEID" val="6207"/>
</p:tagLst>
</file>

<file path=ppt/tags/tag521.xml><?xml version="1.0" encoding="utf-8"?>
<p:tagLst xmlns:p="http://schemas.openxmlformats.org/presentationml/2006/main">
  <p:tag name="AS_UNIQUEID" val="6208"/>
</p:tagLst>
</file>

<file path=ppt/tags/tag522.xml><?xml version="1.0" encoding="utf-8"?>
<p:tagLst xmlns:p="http://schemas.openxmlformats.org/presentationml/2006/main">
  <p:tag name="AS_UNIQUEID" val="6209"/>
</p:tagLst>
</file>

<file path=ppt/tags/tag523.xml><?xml version="1.0" encoding="utf-8"?>
<p:tagLst xmlns:p="http://schemas.openxmlformats.org/presentationml/2006/main">
  <p:tag name="AS_UNIQUEID" val="6210"/>
</p:tagLst>
</file>

<file path=ppt/tags/tag524.xml><?xml version="1.0" encoding="utf-8"?>
<p:tagLst xmlns:p="http://schemas.openxmlformats.org/presentationml/2006/main">
  <p:tag name="AS_UNIQUEID" val="6211"/>
</p:tagLst>
</file>

<file path=ppt/tags/tag525.xml><?xml version="1.0" encoding="utf-8"?>
<p:tagLst xmlns:p="http://schemas.openxmlformats.org/presentationml/2006/main">
  <p:tag name="AS_UNIQUEID" val="6212"/>
</p:tagLst>
</file>

<file path=ppt/tags/tag526.xml><?xml version="1.0" encoding="utf-8"?>
<p:tagLst xmlns:p="http://schemas.openxmlformats.org/presentationml/2006/main">
  <p:tag name="AS_UNIQUEID" val="6213"/>
</p:tagLst>
</file>

<file path=ppt/tags/tag527.xml><?xml version="1.0" encoding="utf-8"?>
<p:tagLst xmlns:p="http://schemas.openxmlformats.org/presentationml/2006/main">
  <p:tag name="AS_UNIQUEID" val="6214"/>
</p:tagLst>
</file>

<file path=ppt/tags/tag528.xml><?xml version="1.0" encoding="utf-8"?>
<p:tagLst xmlns:p="http://schemas.openxmlformats.org/presentationml/2006/main">
  <p:tag name="AS_UNIQUEID" val="6215"/>
</p:tagLst>
</file>

<file path=ppt/tags/tag529.xml><?xml version="1.0" encoding="utf-8"?>
<p:tagLst xmlns:p="http://schemas.openxmlformats.org/presentationml/2006/main">
  <p:tag name="AS_UNIQUEID" val="6216"/>
</p:tagLst>
</file>

<file path=ppt/tags/tag53.xml><?xml version="1.0" encoding="utf-8"?>
<p:tagLst xmlns:p="http://schemas.openxmlformats.org/presentationml/2006/main">
  <p:tag name="AS_UNIQUEID" val="6303"/>
</p:tagLst>
</file>

<file path=ppt/tags/tag530.xml><?xml version="1.0" encoding="utf-8"?>
<p:tagLst xmlns:p="http://schemas.openxmlformats.org/presentationml/2006/main">
  <p:tag name="AS_UNIQUEID" val="6217"/>
</p:tagLst>
</file>

<file path=ppt/tags/tag531.xml><?xml version="1.0" encoding="utf-8"?>
<p:tagLst xmlns:p="http://schemas.openxmlformats.org/presentationml/2006/main">
  <p:tag name="AS_UNIQUEID" val="6218"/>
</p:tagLst>
</file>

<file path=ppt/tags/tag532.xml><?xml version="1.0" encoding="utf-8"?>
<p:tagLst xmlns:p="http://schemas.openxmlformats.org/presentationml/2006/main">
  <p:tag name="AS_UNIQUEID" val="6219"/>
</p:tagLst>
</file>

<file path=ppt/tags/tag533.xml><?xml version="1.0" encoding="utf-8"?>
<p:tagLst xmlns:p="http://schemas.openxmlformats.org/presentationml/2006/main">
  <p:tag name="AS_UNIQUEID" val="6220"/>
</p:tagLst>
</file>

<file path=ppt/tags/tag534.xml><?xml version="1.0" encoding="utf-8"?>
<p:tagLst xmlns:p="http://schemas.openxmlformats.org/presentationml/2006/main">
  <p:tag name="AS_UNIQUEID" val="6221"/>
</p:tagLst>
</file>

<file path=ppt/tags/tag535.xml><?xml version="1.0" encoding="utf-8"?>
<p:tagLst xmlns:p="http://schemas.openxmlformats.org/presentationml/2006/main">
  <p:tag name="AS_UNIQUEID" val="6222"/>
</p:tagLst>
</file>

<file path=ppt/tags/tag536.xml><?xml version="1.0" encoding="utf-8"?>
<p:tagLst xmlns:p="http://schemas.openxmlformats.org/presentationml/2006/main">
  <p:tag name="AS_UNIQUEID" val="6223"/>
</p:tagLst>
</file>

<file path=ppt/tags/tag537.xml><?xml version="1.0" encoding="utf-8"?>
<p:tagLst xmlns:p="http://schemas.openxmlformats.org/presentationml/2006/main">
  <p:tag name="AS_UNIQUEID" val="7142"/>
</p:tagLst>
</file>

<file path=ppt/tags/tag538.xml><?xml version="1.0" encoding="utf-8"?>
<p:tagLst xmlns:p="http://schemas.openxmlformats.org/presentationml/2006/main">
  <p:tag name="AS_UNIQUEID" val="2639"/>
</p:tagLst>
</file>

<file path=ppt/tags/tag539.xml><?xml version="1.0" encoding="utf-8"?>
<p:tagLst xmlns:p="http://schemas.openxmlformats.org/presentationml/2006/main">
  <p:tag name="AS_UNIQUEID" val="2640"/>
</p:tagLst>
</file>

<file path=ppt/tags/tag54.xml><?xml version="1.0" encoding="utf-8"?>
<p:tagLst xmlns:p="http://schemas.openxmlformats.org/presentationml/2006/main">
  <p:tag name="AS_UNIQUEID" val="7098"/>
</p:tagLst>
</file>

<file path=ppt/tags/tag540.xml><?xml version="1.0" encoding="utf-8"?>
<p:tagLst xmlns:p="http://schemas.openxmlformats.org/presentationml/2006/main">
  <p:tag name="AS_UNIQUEID" val="2641"/>
</p:tagLst>
</file>

<file path=ppt/tags/tag541.xml><?xml version="1.0" encoding="utf-8"?>
<p:tagLst xmlns:p="http://schemas.openxmlformats.org/presentationml/2006/main">
  <p:tag name="AS_UNIQUEID" val="7143"/>
</p:tagLst>
</file>

<file path=ppt/tags/tag542.xml><?xml version="1.0" encoding="utf-8"?>
<p:tagLst xmlns:p="http://schemas.openxmlformats.org/presentationml/2006/main">
  <p:tag name="AS_UNIQUEID" val="2643"/>
</p:tagLst>
</file>

<file path=ppt/tags/tag543.xml><?xml version="1.0" encoding="utf-8"?>
<p:tagLst xmlns:p="http://schemas.openxmlformats.org/presentationml/2006/main">
  <p:tag name="AS_UNIQUEID" val="2644"/>
</p:tagLst>
</file>

<file path=ppt/tags/tag544.xml><?xml version="1.0" encoding="utf-8"?>
<p:tagLst xmlns:p="http://schemas.openxmlformats.org/presentationml/2006/main">
  <p:tag name="AS_UNIQUEID" val="2645"/>
</p:tagLst>
</file>

<file path=ppt/tags/tag545.xml><?xml version="1.0" encoding="utf-8"?>
<p:tagLst xmlns:p="http://schemas.openxmlformats.org/presentationml/2006/main">
  <p:tag name="AS_UNIQUEID" val="2624"/>
</p:tagLst>
</file>

<file path=ppt/tags/tag546.xml><?xml version="1.0" encoding="utf-8"?>
<p:tagLst xmlns:p="http://schemas.openxmlformats.org/presentationml/2006/main">
  <p:tag name="AS_UNIQUEID" val="6226"/>
</p:tagLst>
</file>

<file path=ppt/tags/tag547.xml><?xml version="1.0" encoding="utf-8"?>
<p:tagLst xmlns:p="http://schemas.openxmlformats.org/presentationml/2006/main">
  <p:tag name="AS_UNIQUEID" val="6227"/>
</p:tagLst>
</file>

<file path=ppt/tags/tag548.xml><?xml version="1.0" encoding="utf-8"?>
<p:tagLst xmlns:p="http://schemas.openxmlformats.org/presentationml/2006/main">
  <p:tag name="AS_UNIQUEID" val="6228"/>
</p:tagLst>
</file>

<file path=ppt/tags/tag549.xml><?xml version="1.0" encoding="utf-8"?>
<p:tagLst xmlns:p="http://schemas.openxmlformats.org/presentationml/2006/main">
  <p:tag name="AS_UNIQUEID" val="1148"/>
</p:tagLst>
</file>

<file path=ppt/tags/tag55.xml><?xml version="1.0" encoding="utf-8"?>
<p:tagLst xmlns:p="http://schemas.openxmlformats.org/presentationml/2006/main">
  <p:tag name="AS_UNIQUEID" val="5552"/>
</p:tagLst>
</file>

<file path=ppt/tags/tag550.xml><?xml version="1.0" encoding="utf-8"?>
<p:tagLst xmlns:p="http://schemas.openxmlformats.org/presentationml/2006/main">
  <p:tag name="AS_UNIQUEID" val="1149"/>
</p:tagLst>
</file>

<file path=ppt/tags/tag551.xml><?xml version="1.0" encoding="utf-8"?>
<p:tagLst xmlns:p="http://schemas.openxmlformats.org/presentationml/2006/main">
  <p:tag name="AS_UNIQUEID" val="1150"/>
</p:tagLst>
</file>

<file path=ppt/tags/tag552.xml><?xml version="1.0" encoding="utf-8"?>
<p:tagLst xmlns:p="http://schemas.openxmlformats.org/presentationml/2006/main">
  <p:tag name="AS_UNIQUEID" val="1151"/>
</p:tagLst>
</file>

<file path=ppt/tags/tag553.xml><?xml version="1.0" encoding="utf-8"?>
<p:tagLst xmlns:p="http://schemas.openxmlformats.org/presentationml/2006/main">
  <p:tag name="AS_UNIQUEID" val="1152"/>
</p:tagLst>
</file>

<file path=ppt/tags/tag554.xml><?xml version="1.0" encoding="utf-8"?>
<p:tagLst xmlns:p="http://schemas.openxmlformats.org/presentationml/2006/main">
  <p:tag name="AS_UNIQUEID" val="6229"/>
</p:tagLst>
</file>

<file path=ppt/tags/tag555.xml><?xml version="1.0" encoding="utf-8"?>
<p:tagLst xmlns:p="http://schemas.openxmlformats.org/presentationml/2006/main">
  <p:tag name="AS_UNIQUEID" val="6230"/>
</p:tagLst>
</file>

<file path=ppt/tags/tag556.xml><?xml version="1.0" encoding="utf-8"?>
<p:tagLst xmlns:p="http://schemas.openxmlformats.org/presentationml/2006/main">
  <p:tag name="AS_UNIQUEID" val="6231"/>
</p:tagLst>
</file>

<file path=ppt/tags/tag557.xml><?xml version="1.0" encoding="utf-8"?>
<p:tagLst xmlns:p="http://schemas.openxmlformats.org/presentationml/2006/main">
  <p:tag name="AS_UNIQUEID" val="6232"/>
</p:tagLst>
</file>

<file path=ppt/tags/tag558.xml><?xml version="1.0" encoding="utf-8"?>
<p:tagLst xmlns:p="http://schemas.openxmlformats.org/presentationml/2006/main">
  <p:tag name="AS_UNIQUEID" val="6233"/>
</p:tagLst>
</file>

<file path=ppt/tags/tag559.xml><?xml version="1.0" encoding="utf-8"?>
<p:tagLst xmlns:p="http://schemas.openxmlformats.org/presentationml/2006/main">
  <p:tag name="AS_UNIQUEID" val="6234"/>
</p:tagLst>
</file>

<file path=ppt/tags/tag56.xml><?xml version="1.0" encoding="utf-8"?>
<p:tagLst xmlns:p="http://schemas.openxmlformats.org/presentationml/2006/main">
  <p:tag name="AS_UNIQUEID" val="7099"/>
</p:tagLst>
</file>

<file path=ppt/tags/tag560.xml><?xml version="1.0" encoding="utf-8"?>
<p:tagLst xmlns:p="http://schemas.openxmlformats.org/presentationml/2006/main">
  <p:tag name="AS_UNIQUEID" val="6235"/>
</p:tagLst>
</file>

<file path=ppt/tags/tag561.xml><?xml version="1.0" encoding="utf-8"?>
<p:tagLst xmlns:p="http://schemas.openxmlformats.org/presentationml/2006/main">
  <p:tag name="AS_UNIQUEID" val="6236"/>
</p:tagLst>
</file>

<file path=ppt/tags/tag562.xml><?xml version="1.0" encoding="utf-8"?>
<p:tagLst xmlns:p="http://schemas.openxmlformats.org/presentationml/2006/main">
  <p:tag name="AS_UNIQUEID" val="6237"/>
</p:tagLst>
</file>

<file path=ppt/tags/tag563.xml><?xml version="1.0" encoding="utf-8"?>
<p:tagLst xmlns:p="http://schemas.openxmlformats.org/presentationml/2006/main">
  <p:tag name="AS_UNIQUEID" val="6238"/>
</p:tagLst>
</file>

<file path=ppt/tags/tag564.xml><?xml version="1.0" encoding="utf-8"?>
<p:tagLst xmlns:p="http://schemas.openxmlformats.org/presentationml/2006/main">
  <p:tag name="AS_UNIQUEID" val="6239"/>
</p:tagLst>
</file>

<file path=ppt/tags/tag565.xml><?xml version="1.0" encoding="utf-8"?>
<p:tagLst xmlns:p="http://schemas.openxmlformats.org/presentationml/2006/main">
  <p:tag name="AS_UNIQUEID" val="6240"/>
</p:tagLst>
</file>

<file path=ppt/tags/tag566.xml><?xml version="1.0" encoding="utf-8"?>
<p:tagLst xmlns:p="http://schemas.openxmlformats.org/presentationml/2006/main">
  <p:tag name="AS_UNIQUEID" val="6241"/>
</p:tagLst>
</file>

<file path=ppt/tags/tag567.xml><?xml version="1.0" encoding="utf-8"?>
<p:tagLst xmlns:p="http://schemas.openxmlformats.org/presentationml/2006/main">
  <p:tag name="AS_UNIQUEID" val="6242"/>
</p:tagLst>
</file>

<file path=ppt/tags/tag568.xml><?xml version="1.0" encoding="utf-8"?>
<p:tagLst xmlns:p="http://schemas.openxmlformats.org/presentationml/2006/main">
  <p:tag name="AS_UNIQUEID" val="6243"/>
</p:tagLst>
</file>

<file path=ppt/tags/tag569.xml><?xml version="1.0" encoding="utf-8"?>
<p:tagLst xmlns:p="http://schemas.openxmlformats.org/presentationml/2006/main">
  <p:tag name="AS_UNIQUEID" val="6244"/>
</p:tagLst>
</file>

<file path=ppt/tags/tag57.xml><?xml version="1.0" encoding="utf-8"?>
<p:tagLst xmlns:p="http://schemas.openxmlformats.org/presentationml/2006/main">
  <p:tag name="AS_UNIQUEID" val="7100"/>
</p:tagLst>
</file>

<file path=ppt/tags/tag570.xml><?xml version="1.0" encoding="utf-8"?>
<p:tagLst xmlns:p="http://schemas.openxmlformats.org/presentationml/2006/main">
  <p:tag name="AS_UNIQUEID" val="6245"/>
</p:tagLst>
</file>

<file path=ppt/tags/tag571.xml><?xml version="1.0" encoding="utf-8"?>
<p:tagLst xmlns:p="http://schemas.openxmlformats.org/presentationml/2006/main">
  <p:tag name="AS_UNIQUEID" val="1148"/>
</p:tagLst>
</file>

<file path=ppt/tags/tag572.xml><?xml version="1.0" encoding="utf-8"?>
<p:tagLst xmlns:p="http://schemas.openxmlformats.org/presentationml/2006/main">
  <p:tag name="AS_UNIQUEID" val="1149"/>
</p:tagLst>
</file>

<file path=ppt/tags/tag573.xml><?xml version="1.0" encoding="utf-8"?>
<p:tagLst xmlns:p="http://schemas.openxmlformats.org/presentationml/2006/main">
  <p:tag name="AS_UNIQUEID" val="1150"/>
</p:tagLst>
</file>

<file path=ppt/tags/tag574.xml><?xml version="1.0" encoding="utf-8"?>
<p:tagLst xmlns:p="http://schemas.openxmlformats.org/presentationml/2006/main">
  <p:tag name="AS_UNIQUEID" val="1151"/>
</p:tagLst>
</file>

<file path=ppt/tags/tag575.xml><?xml version="1.0" encoding="utf-8"?>
<p:tagLst xmlns:p="http://schemas.openxmlformats.org/presentationml/2006/main">
  <p:tag name="AS_UNIQUEID" val="1152"/>
</p:tagLst>
</file>

<file path=ppt/tags/tag576.xml><?xml version="1.0" encoding="utf-8"?>
<p:tagLst xmlns:p="http://schemas.openxmlformats.org/presentationml/2006/main">
  <p:tag name="AS_UNIQUEID" val="6246"/>
</p:tagLst>
</file>

<file path=ppt/tags/tag577.xml><?xml version="1.0" encoding="utf-8"?>
<p:tagLst xmlns:p="http://schemas.openxmlformats.org/presentationml/2006/main">
  <p:tag name="AS_UNIQUEID" val="6247"/>
</p:tagLst>
</file>

<file path=ppt/tags/tag578.xml><?xml version="1.0" encoding="utf-8"?>
<p:tagLst xmlns:p="http://schemas.openxmlformats.org/presentationml/2006/main">
  <p:tag name="AS_UNIQUEID" val="6248"/>
</p:tagLst>
</file>

<file path=ppt/tags/tag579.xml><?xml version="1.0" encoding="utf-8"?>
<p:tagLst xmlns:p="http://schemas.openxmlformats.org/presentationml/2006/main">
  <p:tag name="AS_UNIQUEID" val="6249"/>
</p:tagLst>
</file>

<file path=ppt/tags/tag58.xml><?xml version="1.0" encoding="utf-8"?>
<p:tagLst xmlns:p="http://schemas.openxmlformats.org/presentationml/2006/main">
  <p:tag name="AS_UNIQUEID" val="2580"/>
</p:tagLst>
</file>

<file path=ppt/tags/tag580.xml><?xml version="1.0" encoding="utf-8"?>
<p:tagLst xmlns:p="http://schemas.openxmlformats.org/presentationml/2006/main">
  <p:tag name="AS_UNIQUEID" val="6250"/>
</p:tagLst>
</file>

<file path=ppt/tags/tag581.xml><?xml version="1.0" encoding="utf-8"?>
<p:tagLst xmlns:p="http://schemas.openxmlformats.org/presentationml/2006/main">
  <p:tag name="AS_UNIQUEID" val="6251"/>
</p:tagLst>
</file>

<file path=ppt/tags/tag582.xml><?xml version="1.0" encoding="utf-8"?>
<p:tagLst xmlns:p="http://schemas.openxmlformats.org/presentationml/2006/main">
  <p:tag name="AS_UNIQUEID" val="6252"/>
</p:tagLst>
</file>

<file path=ppt/tags/tag583.xml><?xml version="1.0" encoding="utf-8"?>
<p:tagLst xmlns:p="http://schemas.openxmlformats.org/presentationml/2006/main">
  <p:tag name="AS_UNIQUEID" val="6253"/>
</p:tagLst>
</file>

<file path=ppt/tags/tag584.xml><?xml version="1.0" encoding="utf-8"?>
<p:tagLst xmlns:p="http://schemas.openxmlformats.org/presentationml/2006/main">
  <p:tag name="AS_UNIQUEID" val="6254"/>
</p:tagLst>
</file>

<file path=ppt/tags/tag585.xml><?xml version="1.0" encoding="utf-8"?>
<p:tagLst xmlns:p="http://schemas.openxmlformats.org/presentationml/2006/main">
  <p:tag name="AS_UNIQUEID" val="6255"/>
</p:tagLst>
</file>

<file path=ppt/tags/tag586.xml><?xml version="1.0" encoding="utf-8"?>
<p:tagLst xmlns:p="http://schemas.openxmlformats.org/presentationml/2006/main">
  <p:tag name="AS_UNIQUEID" val="6256"/>
</p:tagLst>
</file>

<file path=ppt/tags/tag587.xml><?xml version="1.0" encoding="utf-8"?>
<p:tagLst xmlns:p="http://schemas.openxmlformats.org/presentationml/2006/main">
  <p:tag name="AS_UNIQUEID" val="6257"/>
</p:tagLst>
</file>

<file path=ppt/tags/tag588.xml><?xml version="1.0" encoding="utf-8"?>
<p:tagLst xmlns:p="http://schemas.openxmlformats.org/presentationml/2006/main">
  <p:tag name="AS_UNIQUEID" val="6258"/>
</p:tagLst>
</file>

<file path=ppt/tags/tag589.xml><?xml version="1.0" encoding="utf-8"?>
<p:tagLst xmlns:p="http://schemas.openxmlformats.org/presentationml/2006/main">
  <p:tag name="AS_UNIQUEID" val="6259"/>
</p:tagLst>
</file>

<file path=ppt/tags/tag59.xml><?xml version="1.0" encoding="utf-8"?>
<p:tagLst xmlns:p="http://schemas.openxmlformats.org/presentationml/2006/main">
  <p:tag name="AS_UNIQUEID" val="2581"/>
</p:tagLst>
</file>

<file path=ppt/tags/tag590.xml><?xml version="1.0" encoding="utf-8"?>
<p:tagLst xmlns:p="http://schemas.openxmlformats.org/presentationml/2006/main">
  <p:tag name="AS_UNIQUEID" val="6260"/>
</p:tagLst>
</file>

<file path=ppt/tags/tag591.xml><?xml version="1.0" encoding="utf-8"?>
<p:tagLst xmlns:p="http://schemas.openxmlformats.org/presentationml/2006/main">
  <p:tag name="AS_UNIQUEID" val="6261"/>
</p:tagLst>
</file>

<file path=ppt/tags/tag592.xml><?xml version="1.0" encoding="utf-8"?>
<p:tagLst xmlns:p="http://schemas.openxmlformats.org/presentationml/2006/main">
  <p:tag name="AS_UNIQUEID" val="6262"/>
</p:tagLst>
</file>

<file path=ppt/tags/tag593.xml><?xml version="1.0" encoding="utf-8"?>
<p:tagLst xmlns:p="http://schemas.openxmlformats.org/presentationml/2006/main">
  <p:tag name="AS_UNIQUEID" val="6263"/>
</p:tagLst>
</file>

<file path=ppt/tags/tag594.xml><?xml version="1.0" encoding="utf-8"?>
<p:tagLst xmlns:p="http://schemas.openxmlformats.org/presentationml/2006/main">
  <p:tag name="AS_UNIQUEID" val="6264"/>
</p:tagLst>
</file>

<file path=ppt/tags/tag595.xml><?xml version="1.0" encoding="utf-8"?>
<p:tagLst xmlns:p="http://schemas.openxmlformats.org/presentationml/2006/main">
  <p:tag name="AS_UNIQUEID" val="6265"/>
</p:tagLst>
</file>

<file path=ppt/tags/tag596.xml><?xml version="1.0" encoding="utf-8"?>
<p:tagLst xmlns:p="http://schemas.openxmlformats.org/presentationml/2006/main">
  <p:tag name="AS_UNIQUEID" val="7144"/>
</p:tagLst>
</file>

<file path=ppt/tags/tag597.xml><?xml version="1.0" encoding="utf-8"?>
<p:tagLst xmlns:p="http://schemas.openxmlformats.org/presentationml/2006/main">
  <p:tag name="AS_UNIQUEID" val="2639"/>
</p:tagLst>
</file>

<file path=ppt/tags/tag598.xml><?xml version="1.0" encoding="utf-8"?>
<p:tagLst xmlns:p="http://schemas.openxmlformats.org/presentationml/2006/main">
  <p:tag name="AS_UNIQUEID" val="2640"/>
</p:tagLst>
</file>

<file path=ppt/tags/tag599.xml><?xml version="1.0" encoding="utf-8"?>
<p:tagLst xmlns:p="http://schemas.openxmlformats.org/presentationml/2006/main">
  <p:tag name="AS_UNIQUEID" val="2641"/>
</p:tagLst>
</file>

<file path=ppt/tags/tag6.xml><?xml version="1.0" encoding="utf-8"?>
<p:tagLst xmlns:p="http://schemas.openxmlformats.org/presentationml/2006/main">
  <p:tag name="AS_UNIQUEID" val="2474"/>
</p:tagLst>
</file>

<file path=ppt/tags/tag60.xml><?xml version="1.0" encoding="utf-8"?>
<p:tagLst xmlns:p="http://schemas.openxmlformats.org/presentationml/2006/main">
  <p:tag name="AS_UNIQUEID" val="2582"/>
</p:tagLst>
</file>

<file path=ppt/tags/tag600.xml><?xml version="1.0" encoding="utf-8"?>
<p:tagLst xmlns:p="http://schemas.openxmlformats.org/presentationml/2006/main">
  <p:tag name="AS_UNIQUEID" val="7145"/>
</p:tagLst>
</file>

<file path=ppt/tags/tag601.xml><?xml version="1.0" encoding="utf-8"?>
<p:tagLst xmlns:p="http://schemas.openxmlformats.org/presentationml/2006/main">
  <p:tag name="AS_UNIQUEID" val="2624"/>
</p:tagLst>
</file>

<file path=ppt/tags/tag602.xml><?xml version="1.0" encoding="utf-8"?>
<p:tagLst xmlns:p="http://schemas.openxmlformats.org/presentationml/2006/main">
  <p:tag name="AS_UNIQUEID" val="6268"/>
</p:tagLst>
</file>

<file path=ppt/tags/tag603.xml><?xml version="1.0" encoding="utf-8"?>
<p:tagLst xmlns:p="http://schemas.openxmlformats.org/presentationml/2006/main">
  <p:tag name="AS_UNIQUEID" val="1539"/>
</p:tagLst>
</file>

<file path=ppt/tags/tag604.xml><?xml version="1.0" encoding="utf-8"?>
<p:tagLst xmlns:p="http://schemas.openxmlformats.org/presentationml/2006/main">
  <p:tag name="AS_UNIQUEID" val="1541"/>
</p:tagLst>
</file>

<file path=ppt/tags/tag605.xml><?xml version="1.0" encoding="utf-8"?>
<p:tagLst xmlns:p="http://schemas.openxmlformats.org/presentationml/2006/main">
  <p:tag name="AS_UNIQUEID" val="1543"/>
</p:tagLst>
</file>

<file path=ppt/tags/tag606.xml><?xml version="1.0" encoding="utf-8"?>
<p:tagLst xmlns:p="http://schemas.openxmlformats.org/presentationml/2006/main">
  <p:tag name="AS_UNIQUEID" val="1540"/>
</p:tagLst>
</file>

<file path=ppt/tags/tag607.xml><?xml version="1.0" encoding="utf-8"?>
<p:tagLst xmlns:p="http://schemas.openxmlformats.org/presentationml/2006/main">
  <p:tag name="AS_UNIQUEID" val="6269"/>
</p:tagLst>
</file>

<file path=ppt/tags/tag608.xml><?xml version="1.0" encoding="utf-8"?>
<p:tagLst xmlns:p="http://schemas.openxmlformats.org/presentationml/2006/main">
  <p:tag name="AS_UNIQUEID" val="6270"/>
</p:tagLst>
</file>

<file path=ppt/tags/tag609.xml><?xml version="1.0" encoding="utf-8"?>
<p:tagLst xmlns:p="http://schemas.openxmlformats.org/presentationml/2006/main">
  <p:tag name="AS_UNIQUEID" val="6271"/>
</p:tagLst>
</file>

<file path=ppt/tags/tag61.xml><?xml version="1.0" encoding="utf-8"?>
<p:tagLst xmlns:p="http://schemas.openxmlformats.org/presentationml/2006/main">
  <p:tag name="AS_UNIQUEID" val="2583"/>
</p:tagLst>
</file>

<file path=ppt/tags/tag610.xml><?xml version="1.0" encoding="utf-8"?>
<p:tagLst xmlns:p="http://schemas.openxmlformats.org/presentationml/2006/main">
  <p:tag name="AS_UNIQUEID" val="6272"/>
</p:tagLst>
</file>

<file path=ppt/tags/tag611.xml><?xml version="1.0" encoding="utf-8"?>
<p:tagLst xmlns:p="http://schemas.openxmlformats.org/presentationml/2006/main">
  <p:tag name="AS_UNIQUEID" val="6273"/>
</p:tagLst>
</file>

<file path=ppt/tags/tag612.xml><?xml version="1.0" encoding="utf-8"?>
<p:tagLst xmlns:p="http://schemas.openxmlformats.org/presentationml/2006/main">
  <p:tag name="AS_UNIQUEID" val="6274"/>
</p:tagLst>
</file>

<file path=ppt/tags/tag613.xml><?xml version="1.0" encoding="utf-8"?>
<p:tagLst xmlns:p="http://schemas.openxmlformats.org/presentationml/2006/main">
  <p:tag name="AS_UNIQUEID" val="6275"/>
</p:tagLst>
</file>

<file path=ppt/tags/tag614.xml><?xml version="1.0" encoding="utf-8"?>
<p:tagLst xmlns:p="http://schemas.openxmlformats.org/presentationml/2006/main">
  <p:tag name="AS_UNIQUEID" val="6276"/>
</p:tagLst>
</file>

<file path=ppt/tags/tag615.xml><?xml version="1.0" encoding="utf-8"?>
<p:tagLst xmlns:p="http://schemas.openxmlformats.org/presentationml/2006/main">
  <p:tag name="AS_UNIQUEID" val="1542"/>
</p:tagLst>
</file>

<file path=ppt/tags/tag616.xml><?xml version="1.0" encoding="utf-8"?>
<p:tagLst xmlns:p="http://schemas.openxmlformats.org/presentationml/2006/main">
  <p:tag name="AS_UNIQUEID" val="6277"/>
</p:tagLst>
</file>

<file path=ppt/tags/tag617.xml><?xml version="1.0" encoding="utf-8"?>
<p:tagLst xmlns:p="http://schemas.openxmlformats.org/presentationml/2006/main">
  <p:tag name="AS_UNIQUEID" val="6278"/>
</p:tagLst>
</file>

<file path=ppt/tags/tag618.xml><?xml version="1.0" encoding="utf-8"?>
<p:tagLst xmlns:p="http://schemas.openxmlformats.org/presentationml/2006/main">
  <p:tag name="AS_UNIQUEID" val="6279"/>
</p:tagLst>
</file>

<file path=ppt/tags/tag619.xml><?xml version="1.0" encoding="utf-8"?>
<p:tagLst xmlns:p="http://schemas.openxmlformats.org/presentationml/2006/main">
  <p:tag name="AS_UNIQUEID" val="6280"/>
</p:tagLst>
</file>

<file path=ppt/tags/tag62.xml><?xml version="1.0" encoding="utf-8"?>
<p:tagLst xmlns:p="http://schemas.openxmlformats.org/presentationml/2006/main">
  <p:tag name="AS_UNIQUEID" val="2584"/>
</p:tagLst>
</file>

<file path=ppt/tags/tag620.xml><?xml version="1.0" encoding="utf-8"?>
<p:tagLst xmlns:p="http://schemas.openxmlformats.org/presentationml/2006/main">
  <p:tag name="AS_UNIQUEID" val="6281"/>
</p:tagLst>
</file>

<file path=ppt/tags/tag621.xml><?xml version="1.0" encoding="utf-8"?>
<p:tagLst xmlns:p="http://schemas.openxmlformats.org/presentationml/2006/main">
  <p:tag name="AS_UNIQUEID" val="6282"/>
</p:tagLst>
</file>

<file path=ppt/tags/tag622.xml><?xml version="1.0" encoding="utf-8"?>
<p:tagLst xmlns:p="http://schemas.openxmlformats.org/presentationml/2006/main">
  <p:tag name="AS_UNIQUEID" val="6283"/>
</p:tagLst>
</file>

<file path=ppt/tags/tag623.xml><?xml version="1.0" encoding="utf-8"?>
<p:tagLst xmlns:p="http://schemas.openxmlformats.org/presentationml/2006/main">
  <p:tag name="AS_UNIQUEID" val="6284"/>
</p:tagLst>
</file>

<file path=ppt/tags/tag624.xml><?xml version="1.0" encoding="utf-8"?>
<p:tagLst xmlns:p="http://schemas.openxmlformats.org/presentationml/2006/main">
  <p:tag name="AS_UNIQUEID" val="1544"/>
</p:tagLst>
</file>

<file path=ppt/tags/tag625.xml><?xml version="1.0" encoding="utf-8"?>
<p:tagLst xmlns:p="http://schemas.openxmlformats.org/presentationml/2006/main">
  <p:tag name="AS_UNIQUEID" val="1545"/>
</p:tagLst>
</file>

<file path=ppt/tags/tag626.xml><?xml version="1.0" encoding="utf-8"?>
<p:tagLst xmlns:p="http://schemas.openxmlformats.org/presentationml/2006/main">
  <p:tag name="AS_UNIQUEID" val="6285"/>
</p:tagLst>
</file>

<file path=ppt/tags/tag627.xml><?xml version="1.0" encoding="utf-8"?>
<p:tagLst xmlns:p="http://schemas.openxmlformats.org/presentationml/2006/main">
  <p:tag name="AS_UNIQUEID" val="6286"/>
</p:tagLst>
</file>

<file path=ppt/tags/tag628.xml><?xml version="1.0" encoding="utf-8"?>
<p:tagLst xmlns:p="http://schemas.openxmlformats.org/presentationml/2006/main">
  <p:tag name="AS_UNIQUEID" val="6287"/>
</p:tagLst>
</file>

<file path=ppt/tags/tag629.xml><?xml version="1.0" encoding="utf-8"?>
<p:tagLst xmlns:p="http://schemas.openxmlformats.org/presentationml/2006/main">
  <p:tag name="AS_UNIQUEID" val="6288"/>
</p:tagLst>
</file>

<file path=ppt/tags/tag63.xml><?xml version="1.0" encoding="utf-8"?>
<p:tagLst xmlns:p="http://schemas.openxmlformats.org/presentationml/2006/main">
  <p:tag name="AS_UNIQUEID" val="2585"/>
</p:tagLst>
</file>

<file path=ppt/tags/tag630.xml><?xml version="1.0" encoding="utf-8"?>
<p:tagLst xmlns:p="http://schemas.openxmlformats.org/presentationml/2006/main">
  <p:tag name="AS_UNIQUEID" val="6289"/>
</p:tagLst>
</file>

<file path=ppt/tags/tag631.xml><?xml version="1.0" encoding="utf-8"?>
<p:tagLst xmlns:p="http://schemas.openxmlformats.org/presentationml/2006/main">
  <p:tag name="AS_UNIQUEID" val="6290"/>
</p:tagLst>
</file>

<file path=ppt/tags/tag632.xml><?xml version="1.0" encoding="utf-8"?>
<p:tagLst xmlns:p="http://schemas.openxmlformats.org/presentationml/2006/main">
  <p:tag name="AS_UNIQUEID" val="6291"/>
</p:tagLst>
</file>

<file path=ppt/tags/tag633.xml><?xml version="1.0" encoding="utf-8"?>
<p:tagLst xmlns:p="http://schemas.openxmlformats.org/presentationml/2006/main">
  <p:tag name="AS_UNIQUEID" val="6292"/>
</p:tagLst>
</file>

<file path=ppt/tags/tag634.xml><?xml version="1.0" encoding="utf-8"?>
<p:tagLst xmlns:p="http://schemas.openxmlformats.org/presentationml/2006/main">
  <p:tag name="AS_UNIQUEID" val="6293"/>
</p:tagLst>
</file>

<file path=ppt/tags/tag635.xml><?xml version="1.0" encoding="utf-8"?>
<p:tagLst xmlns:p="http://schemas.openxmlformats.org/presentationml/2006/main">
  <p:tag name="AS_UNIQUEID" val="6294"/>
</p:tagLst>
</file>

<file path=ppt/tags/tag636.xml><?xml version="1.0" encoding="utf-8"?>
<p:tagLst xmlns:p="http://schemas.openxmlformats.org/presentationml/2006/main">
  <p:tag name="AS_UNIQUEID" val="6295"/>
</p:tagLst>
</file>

<file path=ppt/tags/tag637.xml><?xml version="1.0" encoding="utf-8"?>
<p:tagLst xmlns:p="http://schemas.openxmlformats.org/presentationml/2006/main">
  <p:tag name="AS_UNIQUEID" val="6296"/>
</p:tagLst>
</file>

<file path=ppt/tags/tag638.xml><?xml version="1.0" encoding="utf-8"?>
<p:tagLst xmlns:p="http://schemas.openxmlformats.org/presentationml/2006/main">
  <p:tag name="AS_UNIQUEID" val="6297"/>
</p:tagLst>
</file>

<file path=ppt/tags/tag639.xml><?xml version="1.0" encoding="utf-8"?>
<p:tagLst xmlns:p="http://schemas.openxmlformats.org/presentationml/2006/main">
  <p:tag name="AS_UNIQUEID" val="7146"/>
</p:tagLst>
</file>

<file path=ppt/tags/tag64.xml><?xml version="1.0" encoding="utf-8"?>
<p:tagLst xmlns:p="http://schemas.openxmlformats.org/presentationml/2006/main">
  <p:tag name="AS_UNIQUEID" val="7101"/>
</p:tagLst>
</file>

<file path=ppt/tags/tag640.xml><?xml version="1.0" encoding="utf-8"?>
<p:tagLst xmlns:p="http://schemas.openxmlformats.org/presentationml/2006/main">
  <p:tag name="AS_UNIQUEID" val="2639"/>
</p:tagLst>
</file>

<file path=ppt/tags/tag641.xml><?xml version="1.0" encoding="utf-8"?>
<p:tagLst xmlns:p="http://schemas.openxmlformats.org/presentationml/2006/main">
  <p:tag name="AS_UNIQUEID" val="2640"/>
</p:tagLst>
</file>

<file path=ppt/tags/tag642.xml><?xml version="1.0" encoding="utf-8"?>
<p:tagLst xmlns:p="http://schemas.openxmlformats.org/presentationml/2006/main">
  <p:tag name="AS_UNIQUEID" val="2641"/>
</p:tagLst>
</file>

<file path=ppt/tags/tag643.xml><?xml version="1.0" encoding="utf-8"?>
<p:tagLst xmlns:p="http://schemas.openxmlformats.org/presentationml/2006/main">
  <p:tag name="AS_UNIQUEID" val="7147"/>
</p:tagLst>
</file>

<file path=ppt/tags/tag644.xml><?xml version="1.0" encoding="utf-8"?>
<p:tagLst xmlns:p="http://schemas.openxmlformats.org/presentationml/2006/main">
  <p:tag name="AS_UNIQUEID" val="2624"/>
</p:tagLst>
</file>

<file path=ppt/tags/tag645.xml><?xml version="1.0" encoding="utf-8"?>
<p:tagLst xmlns:p="http://schemas.openxmlformats.org/presentationml/2006/main">
  <p:tag name="AS_UNIQUEID" val="6922"/>
  <p:tag name="KSO_WM_UNIT_PLACING_PICTURE_USER_VIEWPORT" val="{&quot;height&quot;:10193,&quot;width&quot;:15840}"/>
</p:tagLst>
</file>

<file path=ppt/tags/tag646.xml><?xml version="1.0" encoding="utf-8"?>
<p:tagLst xmlns:p="http://schemas.openxmlformats.org/presentationml/2006/main">
  <p:tag name="AS_UNIQUEID" val="7148"/>
</p:tagLst>
</file>

<file path=ppt/tags/tag647.xml><?xml version="1.0" encoding="utf-8"?>
<p:tagLst xmlns:p="http://schemas.openxmlformats.org/presentationml/2006/main">
  <p:tag name="AS_UNIQUEID" val="2639"/>
</p:tagLst>
</file>

<file path=ppt/tags/tag648.xml><?xml version="1.0" encoding="utf-8"?>
<p:tagLst xmlns:p="http://schemas.openxmlformats.org/presentationml/2006/main">
  <p:tag name="AS_UNIQUEID" val="2640"/>
</p:tagLst>
</file>

<file path=ppt/tags/tag649.xml><?xml version="1.0" encoding="utf-8"?>
<p:tagLst xmlns:p="http://schemas.openxmlformats.org/presentationml/2006/main">
  <p:tag name="AS_UNIQUEID" val="2641"/>
</p:tagLst>
</file>

<file path=ppt/tags/tag65.xml><?xml version="1.0" encoding="utf-8"?>
<p:tagLst xmlns:p="http://schemas.openxmlformats.org/presentationml/2006/main">
  <p:tag name="AS_UNIQUEID" val="5588"/>
</p:tagLst>
</file>

<file path=ppt/tags/tag650.xml><?xml version="1.0" encoding="utf-8"?>
<p:tagLst xmlns:p="http://schemas.openxmlformats.org/presentationml/2006/main">
  <p:tag name="AS_UNIQUEID" val="7149"/>
</p:tagLst>
</file>

<file path=ppt/tags/tag651.xml><?xml version="1.0" encoding="utf-8"?>
<p:tagLst xmlns:p="http://schemas.openxmlformats.org/presentationml/2006/main">
  <p:tag name="AS_UNIQUEID" val="6926"/>
</p:tagLst>
</file>

<file path=ppt/tags/tag652.xml><?xml version="1.0" encoding="utf-8"?>
<p:tagLst xmlns:p="http://schemas.openxmlformats.org/presentationml/2006/main">
  <p:tag name="AS_UNIQUEID" val="7150"/>
</p:tagLst>
</file>

<file path=ppt/tags/tag653.xml><?xml version="1.0" encoding="utf-8"?>
<p:tagLst xmlns:p="http://schemas.openxmlformats.org/presentationml/2006/main">
  <p:tag name="AS_UNIQUEID" val="7151"/>
</p:tagLst>
</file>

<file path=ppt/tags/tag654.xml><?xml version="1.0" encoding="utf-8"?>
<p:tagLst xmlns:p="http://schemas.openxmlformats.org/presentationml/2006/main">
  <p:tag name="AS_UNIQUEID" val="2639"/>
</p:tagLst>
</file>

<file path=ppt/tags/tag655.xml><?xml version="1.0" encoding="utf-8"?>
<p:tagLst xmlns:p="http://schemas.openxmlformats.org/presentationml/2006/main">
  <p:tag name="AS_UNIQUEID" val="2640"/>
</p:tagLst>
</file>

<file path=ppt/tags/tag656.xml><?xml version="1.0" encoding="utf-8"?>
<p:tagLst xmlns:p="http://schemas.openxmlformats.org/presentationml/2006/main">
  <p:tag name="AS_UNIQUEID" val="2641"/>
</p:tagLst>
</file>

<file path=ppt/tags/tag657.xml><?xml version="1.0" encoding="utf-8"?>
<p:tagLst xmlns:p="http://schemas.openxmlformats.org/presentationml/2006/main">
  <p:tag name="AS_UNIQUEID" val="7152"/>
</p:tagLst>
</file>

<file path=ppt/tags/tag658.xml><?xml version="1.0" encoding="utf-8"?>
<p:tagLst xmlns:p="http://schemas.openxmlformats.org/presentationml/2006/main">
  <p:tag name="AS_UNIQUEID" val="6930"/>
</p:tagLst>
</file>

<file path=ppt/tags/tag659.xml><?xml version="1.0" encoding="utf-8"?>
<p:tagLst xmlns:p="http://schemas.openxmlformats.org/presentationml/2006/main">
  <p:tag name="AS_UNIQUEID" val="7153"/>
</p:tagLst>
</file>

<file path=ppt/tags/tag66.xml><?xml version="1.0" encoding="utf-8"?>
<p:tagLst xmlns:p="http://schemas.openxmlformats.org/presentationml/2006/main">
  <p:tag name="AS_UNIQUEID" val="2587"/>
</p:tagLst>
</file>

<file path=ppt/tags/tag660.xml><?xml version="1.0" encoding="utf-8"?>
<p:tagLst xmlns:p="http://schemas.openxmlformats.org/presentationml/2006/main">
  <p:tag name="AS_UNIQUEID" val="2639"/>
</p:tagLst>
</file>

<file path=ppt/tags/tag661.xml><?xml version="1.0" encoding="utf-8"?>
<p:tagLst xmlns:p="http://schemas.openxmlformats.org/presentationml/2006/main">
  <p:tag name="AS_UNIQUEID" val="2640"/>
</p:tagLst>
</file>

<file path=ppt/tags/tag662.xml><?xml version="1.0" encoding="utf-8"?>
<p:tagLst xmlns:p="http://schemas.openxmlformats.org/presentationml/2006/main">
  <p:tag name="AS_UNIQUEID" val="2641"/>
</p:tagLst>
</file>

<file path=ppt/tags/tag663.xml><?xml version="1.0" encoding="utf-8"?>
<p:tagLst xmlns:p="http://schemas.openxmlformats.org/presentationml/2006/main">
  <p:tag name="AS_UNIQUEID" val="7154"/>
</p:tagLst>
</file>

<file path=ppt/tags/tag664.xml><?xml version="1.0" encoding="utf-8"?>
<p:tagLst xmlns:p="http://schemas.openxmlformats.org/presentationml/2006/main">
  <p:tag name="AS_UNIQUEID" val="6934"/>
</p:tagLst>
</file>

<file path=ppt/tags/tag665.xml><?xml version="1.0" encoding="utf-8"?>
<p:tagLst xmlns:p="http://schemas.openxmlformats.org/presentationml/2006/main">
  <p:tag name="AS_UNIQUEID" val="7155"/>
</p:tagLst>
</file>

<file path=ppt/tags/tag666.xml><?xml version="1.0" encoding="utf-8"?>
<p:tagLst xmlns:p="http://schemas.openxmlformats.org/presentationml/2006/main">
  <p:tag name="AS_UNIQUEID" val="2639"/>
</p:tagLst>
</file>

<file path=ppt/tags/tag667.xml><?xml version="1.0" encoding="utf-8"?>
<p:tagLst xmlns:p="http://schemas.openxmlformats.org/presentationml/2006/main">
  <p:tag name="AS_UNIQUEID" val="2640"/>
</p:tagLst>
</file>

<file path=ppt/tags/tag668.xml><?xml version="1.0" encoding="utf-8"?>
<p:tagLst xmlns:p="http://schemas.openxmlformats.org/presentationml/2006/main">
  <p:tag name="AS_UNIQUEID" val="2641"/>
</p:tagLst>
</file>

<file path=ppt/tags/tag669.xml><?xml version="1.0" encoding="utf-8"?>
<p:tagLst xmlns:p="http://schemas.openxmlformats.org/presentationml/2006/main">
  <p:tag name="AS_UNIQUEID" val="7156"/>
</p:tagLst>
</file>

<file path=ppt/tags/tag67.xml><?xml version="1.0" encoding="utf-8"?>
<p:tagLst xmlns:p="http://schemas.openxmlformats.org/presentationml/2006/main">
  <p:tag name="AS_UNIQUEID" val="2588"/>
</p:tagLst>
</file>

<file path=ppt/tags/tag670.xml><?xml version="1.0" encoding="utf-8"?>
<p:tagLst xmlns:p="http://schemas.openxmlformats.org/presentationml/2006/main">
  <p:tag name="AS_UNIQUEID" val="2643"/>
</p:tagLst>
</file>

<file path=ppt/tags/tag671.xml><?xml version="1.0" encoding="utf-8"?>
<p:tagLst xmlns:p="http://schemas.openxmlformats.org/presentationml/2006/main">
  <p:tag name="AS_UNIQUEID" val="2644"/>
</p:tagLst>
</file>

<file path=ppt/tags/tag672.xml><?xml version="1.0" encoding="utf-8"?>
<p:tagLst xmlns:p="http://schemas.openxmlformats.org/presentationml/2006/main">
  <p:tag name="AS_UNIQUEID" val="2645"/>
</p:tagLst>
</file>

<file path=ppt/tags/tag673.xml><?xml version="1.0" encoding="utf-8"?>
<p:tagLst xmlns:p="http://schemas.openxmlformats.org/presentationml/2006/main">
  <p:tag name="AS_UNIQUEID" val="2624"/>
</p:tagLst>
</file>

<file path=ppt/tags/tag674.xml><?xml version="1.0" encoding="utf-8"?>
<p:tagLst xmlns:p="http://schemas.openxmlformats.org/presentationml/2006/main">
  <p:tag name="AS_UNIQUEID" val="6300"/>
</p:tagLst>
</file>

<file path=ppt/tags/tag675.xml><?xml version="1.0" encoding="utf-8"?>
<p:tagLst xmlns:p="http://schemas.openxmlformats.org/presentationml/2006/main">
  <p:tag name="AS_UNIQUEID" val="6301"/>
</p:tagLst>
</file>

<file path=ppt/tags/tag676.xml><?xml version="1.0" encoding="utf-8"?>
<p:tagLst xmlns:p="http://schemas.openxmlformats.org/presentationml/2006/main">
  <p:tag name="AS_UNIQUEID" val="6302"/>
</p:tagLst>
</file>

<file path=ppt/tags/tag677.xml><?xml version="1.0" encoding="utf-8"?>
<p:tagLst xmlns:p="http://schemas.openxmlformats.org/presentationml/2006/main">
  <p:tag name="AS_UNIQUEID" val="6303"/>
</p:tagLst>
</file>

<file path=ppt/tags/tag678.xml><?xml version="1.0" encoding="utf-8"?>
<p:tagLst xmlns:p="http://schemas.openxmlformats.org/presentationml/2006/main">
  <p:tag name="AS_UNIQUEID" val="6304"/>
</p:tagLst>
</file>

<file path=ppt/tags/tag679.xml><?xml version="1.0" encoding="utf-8"?>
<p:tagLst xmlns:p="http://schemas.openxmlformats.org/presentationml/2006/main">
  <p:tag name="AS_UNIQUEID" val="6305"/>
</p:tagLst>
</file>

<file path=ppt/tags/tag68.xml><?xml version="1.0" encoding="utf-8"?>
<p:tagLst xmlns:p="http://schemas.openxmlformats.org/presentationml/2006/main">
  <p:tag name="AS_UNIQUEID" val="2589"/>
</p:tagLst>
</file>

<file path=ppt/tags/tag680.xml><?xml version="1.0" encoding="utf-8"?>
<p:tagLst xmlns:p="http://schemas.openxmlformats.org/presentationml/2006/main">
  <p:tag name="AS_UNIQUEID" val="6306"/>
</p:tagLst>
</file>

<file path=ppt/tags/tag681.xml><?xml version="1.0" encoding="utf-8"?>
<p:tagLst xmlns:p="http://schemas.openxmlformats.org/presentationml/2006/main">
  <p:tag name="AS_UNIQUEID" val="6307"/>
</p:tagLst>
</file>

<file path=ppt/tags/tag682.xml><?xml version="1.0" encoding="utf-8"?>
<p:tagLst xmlns:p="http://schemas.openxmlformats.org/presentationml/2006/main">
  <p:tag name="AS_UNIQUEID" val="6308"/>
</p:tagLst>
</file>

<file path=ppt/tags/tag683.xml><?xml version="1.0" encoding="utf-8"?>
<p:tagLst xmlns:p="http://schemas.openxmlformats.org/presentationml/2006/main">
  <p:tag name="AS_UNIQUEID" val="6309"/>
</p:tagLst>
</file>

<file path=ppt/tags/tag684.xml><?xml version="1.0" encoding="utf-8"?>
<p:tagLst xmlns:p="http://schemas.openxmlformats.org/presentationml/2006/main">
  <p:tag name="AS_UNIQUEID" val="6310"/>
</p:tagLst>
</file>

<file path=ppt/tags/tag685.xml><?xml version="1.0" encoding="utf-8"?>
<p:tagLst xmlns:p="http://schemas.openxmlformats.org/presentationml/2006/main">
  <p:tag name="AS_UNIQUEID" val="6311"/>
</p:tagLst>
</file>

<file path=ppt/tags/tag686.xml><?xml version="1.0" encoding="utf-8"?>
<p:tagLst xmlns:p="http://schemas.openxmlformats.org/presentationml/2006/main">
  <p:tag name="AS_UNIQUEID" val="6312"/>
</p:tagLst>
</file>

<file path=ppt/tags/tag687.xml><?xml version="1.0" encoding="utf-8"?>
<p:tagLst xmlns:p="http://schemas.openxmlformats.org/presentationml/2006/main">
  <p:tag name="AS_UNIQUEID" val="6313"/>
</p:tagLst>
</file>

<file path=ppt/tags/tag688.xml><?xml version="1.0" encoding="utf-8"?>
<p:tagLst xmlns:p="http://schemas.openxmlformats.org/presentationml/2006/main">
  <p:tag name="AS_UNIQUEID" val="6314"/>
</p:tagLst>
</file>

<file path=ppt/tags/tag689.xml><?xml version="1.0" encoding="utf-8"?>
<p:tagLst xmlns:p="http://schemas.openxmlformats.org/presentationml/2006/main">
  <p:tag name="AS_UNIQUEID" val="6315"/>
</p:tagLst>
</file>

<file path=ppt/tags/tag69.xml><?xml version="1.0" encoding="utf-8"?>
<p:tagLst xmlns:p="http://schemas.openxmlformats.org/presentationml/2006/main">
  <p:tag name="AS_UNIQUEID" val="2590"/>
</p:tagLst>
</file>

<file path=ppt/tags/tag690.xml><?xml version="1.0" encoding="utf-8"?>
<p:tagLst xmlns:p="http://schemas.openxmlformats.org/presentationml/2006/main">
  <p:tag name="AS_UNIQUEID" val="6316"/>
</p:tagLst>
</file>

<file path=ppt/tags/tag691.xml><?xml version="1.0" encoding="utf-8"?>
<p:tagLst xmlns:p="http://schemas.openxmlformats.org/presentationml/2006/main">
  <p:tag name="AS_UNIQUEID" val="6317"/>
</p:tagLst>
</file>

<file path=ppt/tags/tag692.xml><?xml version="1.0" encoding="utf-8"?>
<p:tagLst xmlns:p="http://schemas.openxmlformats.org/presentationml/2006/main">
  <p:tag name="AS_UNIQUEID" val="6318"/>
</p:tagLst>
</file>

<file path=ppt/tags/tag693.xml><?xml version="1.0" encoding="utf-8"?>
<p:tagLst xmlns:p="http://schemas.openxmlformats.org/presentationml/2006/main">
  <p:tag name="AS_UNIQUEID" val="6319"/>
</p:tagLst>
</file>

<file path=ppt/tags/tag694.xml><?xml version="1.0" encoding="utf-8"?>
<p:tagLst xmlns:p="http://schemas.openxmlformats.org/presentationml/2006/main">
  <p:tag name="AS_UNIQUEID" val="6320"/>
</p:tagLst>
</file>

<file path=ppt/tags/tag695.xml><?xml version="1.0" encoding="utf-8"?>
<p:tagLst xmlns:p="http://schemas.openxmlformats.org/presentationml/2006/main">
  <p:tag name="AS_UNIQUEID" val="6321"/>
</p:tagLst>
</file>

<file path=ppt/tags/tag696.xml><?xml version="1.0" encoding="utf-8"?>
<p:tagLst xmlns:p="http://schemas.openxmlformats.org/presentationml/2006/main">
  <p:tag name="AS_UNIQUEID" val="6322"/>
</p:tagLst>
</file>

<file path=ppt/tags/tag697.xml><?xml version="1.0" encoding="utf-8"?>
<p:tagLst xmlns:p="http://schemas.openxmlformats.org/presentationml/2006/main">
  <p:tag name="AS_UNIQUEID" val="6323"/>
</p:tagLst>
</file>

<file path=ppt/tags/tag698.xml><?xml version="1.0" encoding="utf-8"?>
<p:tagLst xmlns:p="http://schemas.openxmlformats.org/presentationml/2006/main">
  <p:tag name="AS_UNIQUEID" val="6324"/>
</p:tagLst>
</file>

<file path=ppt/tags/tag699.xml><?xml version="1.0" encoding="utf-8"?>
<p:tagLst xmlns:p="http://schemas.openxmlformats.org/presentationml/2006/main">
  <p:tag name="AS_UNIQUEID" val="6325"/>
</p:tagLst>
</file>

<file path=ppt/tags/tag7.xml><?xml version="1.0" encoding="utf-8"?>
<p:tagLst xmlns:p="http://schemas.openxmlformats.org/presentationml/2006/main">
  <p:tag name="AS_UNIQUEID" val="7087"/>
</p:tagLst>
</file>

<file path=ppt/tags/tag70.xml><?xml version="1.0" encoding="utf-8"?>
<p:tagLst xmlns:p="http://schemas.openxmlformats.org/presentationml/2006/main">
  <p:tag name="AS_UNIQUEID" val="2590"/>
</p:tagLst>
</file>

<file path=ppt/tags/tag700.xml><?xml version="1.0" encoding="utf-8"?>
<p:tagLst xmlns:p="http://schemas.openxmlformats.org/presentationml/2006/main">
  <p:tag name="AS_UNIQUEID" val="6326"/>
</p:tagLst>
</file>

<file path=ppt/tags/tag701.xml><?xml version="1.0" encoding="utf-8"?>
<p:tagLst xmlns:p="http://schemas.openxmlformats.org/presentationml/2006/main">
  <p:tag name="AS_UNIQUEID" val="6327"/>
</p:tagLst>
</file>

<file path=ppt/tags/tag702.xml><?xml version="1.0" encoding="utf-8"?>
<p:tagLst xmlns:p="http://schemas.openxmlformats.org/presentationml/2006/main">
  <p:tag name="AS_UNIQUEID" val="6328"/>
</p:tagLst>
</file>

<file path=ppt/tags/tag703.xml><?xml version="1.0" encoding="utf-8"?>
<p:tagLst xmlns:p="http://schemas.openxmlformats.org/presentationml/2006/main">
  <p:tag name="AS_UNIQUEID" val="6329"/>
</p:tagLst>
</file>

<file path=ppt/tags/tag704.xml><?xml version="1.0" encoding="utf-8"?>
<p:tagLst xmlns:p="http://schemas.openxmlformats.org/presentationml/2006/main">
  <p:tag name="AS_UNIQUEID" val="6330"/>
</p:tagLst>
</file>

<file path=ppt/tags/tag705.xml><?xml version="1.0" encoding="utf-8"?>
<p:tagLst xmlns:p="http://schemas.openxmlformats.org/presentationml/2006/main">
  <p:tag name="AS_UNIQUEID" val="6331"/>
</p:tagLst>
</file>

<file path=ppt/tags/tag706.xml><?xml version="1.0" encoding="utf-8"?>
<p:tagLst xmlns:p="http://schemas.openxmlformats.org/presentationml/2006/main">
  <p:tag name="AS_UNIQUEID" val="6332"/>
</p:tagLst>
</file>

<file path=ppt/tags/tag707.xml><?xml version="1.0" encoding="utf-8"?>
<p:tagLst xmlns:p="http://schemas.openxmlformats.org/presentationml/2006/main">
  <p:tag name="AS_UNIQUEID" val="958"/>
  <p:tag name="KSO_WM_UNIT_TABLE_BEAUTIFY" val="smartTable{ddb020e9-747f-4c7c-acef-9a65593da86e}"/>
</p:tagLst>
</file>

<file path=ppt/tags/tag708.xml><?xml version="1.0" encoding="utf-8"?>
<p:tagLst xmlns:p="http://schemas.openxmlformats.org/presentationml/2006/main">
  <p:tag name="AS_UNIQUEID" val="6333"/>
</p:tagLst>
</file>

<file path=ppt/tags/tag709.xml><?xml version="1.0" encoding="utf-8"?>
<p:tagLst xmlns:p="http://schemas.openxmlformats.org/presentationml/2006/main">
  <p:tag name="AS_UNIQUEID" val="6334"/>
</p:tagLst>
</file>

<file path=ppt/tags/tag71.xml><?xml version="1.0" encoding="utf-8"?>
<p:tagLst xmlns:p="http://schemas.openxmlformats.org/presentationml/2006/main">
  <p:tag name="AS_UNIQUEID" val="7102"/>
</p:tagLst>
</file>

<file path=ppt/tags/tag710.xml><?xml version="1.0" encoding="utf-8"?>
<p:tagLst xmlns:p="http://schemas.openxmlformats.org/presentationml/2006/main">
  <p:tag name="AS_UNIQUEID" val="6335"/>
</p:tagLst>
</file>

<file path=ppt/tags/tag711.xml><?xml version="1.0" encoding="utf-8"?>
<p:tagLst xmlns:p="http://schemas.openxmlformats.org/presentationml/2006/main">
  <p:tag name="AS_UNIQUEID" val="6336"/>
</p:tagLst>
</file>

<file path=ppt/tags/tag712.xml><?xml version="1.0" encoding="utf-8"?>
<p:tagLst xmlns:p="http://schemas.openxmlformats.org/presentationml/2006/main">
  <p:tag name="AS_UNIQUEID" val="6337"/>
</p:tagLst>
</file>

<file path=ppt/tags/tag713.xml><?xml version="1.0" encoding="utf-8"?>
<p:tagLst xmlns:p="http://schemas.openxmlformats.org/presentationml/2006/main">
  <p:tag name="AS_UNIQUEID" val="6338"/>
</p:tagLst>
</file>

<file path=ppt/tags/tag714.xml><?xml version="1.0" encoding="utf-8"?>
<p:tagLst xmlns:p="http://schemas.openxmlformats.org/presentationml/2006/main">
  <p:tag name="AS_UNIQUEID" val="6339"/>
</p:tagLst>
</file>

<file path=ppt/tags/tag715.xml><?xml version="1.0" encoding="utf-8"?>
<p:tagLst xmlns:p="http://schemas.openxmlformats.org/presentationml/2006/main">
  <p:tag name="AS_UNIQUEID" val="6340"/>
</p:tagLst>
</file>

<file path=ppt/tags/tag716.xml><?xml version="1.0" encoding="utf-8"?>
<p:tagLst xmlns:p="http://schemas.openxmlformats.org/presentationml/2006/main">
  <p:tag name="AS_UNIQUEID" val="7157"/>
</p:tagLst>
</file>

<file path=ppt/tags/tag717.xml><?xml version="1.0" encoding="utf-8"?>
<p:tagLst xmlns:p="http://schemas.openxmlformats.org/presentationml/2006/main">
  <p:tag name="AS_UNIQUEID" val="2639"/>
</p:tagLst>
</file>

<file path=ppt/tags/tag718.xml><?xml version="1.0" encoding="utf-8"?>
<p:tagLst xmlns:p="http://schemas.openxmlformats.org/presentationml/2006/main">
  <p:tag name="AS_UNIQUEID" val="2640"/>
</p:tagLst>
</file>

<file path=ppt/tags/tag719.xml><?xml version="1.0" encoding="utf-8"?>
<p:tagLst xmlns:p="http://schemas.openxmlformats.org/presentationml/2006/main">
  <p:tag name="AS_UNIQUEID" val="2641"/>
</p:tagLst>
</file>

<file path=ppt/tags/tag72.xml><?xml version="1.0" encoding="utf-8"?>
<p:tagLst xmlns:p="http://schemas.openxmlformats.org/presentationml/2006/main">
  <p:tag name="AS_UNIQUEID" val="2639"/>
</p:tagLst>
</file>

<file path=ppt/tags/tag720.xml><?xml version="1.0" encoding="utf-8"?>
<p:tagLst xmlns:p="http://schemas.openxmlformats.org/presentationml/2006/main">
  <p:tag name="AS_UNIQUEID" val="7158"/>
</p:tagLst>
</file>

<file path=ppt/tags/tag721.xml><?xml version="1.0" encoding="utf-8"?>
<p:tagLst xmlns:p="http://schemas.openxmlformats.org/presentationml/2006/main">
  <p:tag name="AS_UNIQUEID" val="2624"/>
</p:tagLst>
</file>

<file path=ppt/tags/tag722.xml><?xml version="1.0" encoding="utf-8"?>
<p:tagLst xmlns:p="http://schemas.openxmlformats.org/presentationml/2006/main">
  <p:tag name="AS_UNIQUEID" val="6343"/>
</p:tagLst>
</file>

<file path=ppt/tags/tag723.xml><?xml version="1.0" encoding="utf-8"?>
<p:tagLst xmlns:p="http://schemas.openxmlformats.org/presentationml/2006/main">
  <p:tag name="AS_UNIQUEID" val="6344"/>
</p:tagLst>
</file>

<file path=ppt/tags/tag724.xml><?xml version="1.0" encoding="utf-8"?>
<p:tagLst xmlns:p="http://schemas.openxmlformats.org/presentationml/2006/main">
  <p:tag name="AS_UNIQUEID" val="6345"/>
</p:tagLst>
</file>

<file path=ppt/tags/tag725.xml><?xml version="1.0" encoding="utf-8"?>
<p:tagLst xmlns:p="http://schemas.openxmlformats.org/presentationml/2006/main">
  <p:tag name="AS_UNIQUEID" val="6346"/>
</p:tagLst>
</file>

<file path=ppt/tags/tag726.xml><?xml version="1.0" encoding="utf-8"?>
<p:tagLst xmlns:p="http://schemas.openxmlformats.org/presentationml/2006/main">
  <p:tag name="AS_UNIQUEID" val="6347"/>
</p:tagLst>
</file>

<file path=ppt/tags/tag727.xml><?xml version="1.0" encoding="utf-8"?>
<p:tagLst xmlns:p="http://schemas.openxmlformats.org/presentationml/2006/main">
  <p:tag name="AS_UNIQUEID" val="6348"/>
</p:tagLst>
</file>

<file path=ppt/tags/tag728.xml><?xml version="1.0" encoding="utf-8"?>
<p:tagLst xmlns:p="http://schemas.openxmlformats.org/presentationml/2006/main">
  <p:tag name="AS_UNIQUEID" val="6349"/>
</p:tagLst>
</file>

<file path=ppt/tags/tag729.xml><?xml version="1.0" encoding="utf-8"?>
<p:tagLst xmlns:p="http://schemas.openxmlformats.org/presentationml/2006/main">
  <p:tag name="AS_UNIQUEID" val="6350"/>
</p:tagLst>
</file>

<file path=ppt/tags/tag73.xml><?xml version="1.0" encoding="utf-8"?>
<p:tagLst xmlns:p="http://schemas.openxmlformats.org/presentationml/2006/main">
  <p:tag name="AS_UNIQUEID" val="2640"/>
</p:tagLst>
</file>

<file path=ppt/tags/tag730.xml><?xml version="1.0" encoding="utf-8"?>
<p:tagLst xmlns:p="http://schemas.openxmlformats.org/presentationml/2006/main">
  <p:tag name="AS_UNIQUEID" val="6351"/>
</p:tagLst>
</file>

<file path=ppt/tags/tag731.xml><?xml version="1.0" encoding="utf-8"?>
<p:tagLst xmlns:p="http://schemas.openxmlformats.org/presentationml/2006/main">
  <p:tag name="AS_UNIQUEID" val="6352"/>
</p:tagLst>
</file>

<file path=ppt/tags/tag732.xml><?xml version="1.0" encoding="utf-8"?>
<p:tagLst xmlns:p="http://schemas.openxmlformats.org/presentationml/2006/main">
  <p:tag name="AS_UNIQUEID" val="6353"/>
</p:tagLst>
</file>

<file path=ppt/tags/tag733.xml><?xml version="1.0" encoding="utf-8"?>
<p:tagLst xmlns:p="http://schemas.openxmlformats.org/presentationml/2006/main">
  <p:tag name="AS_UNIQUEID" val="6354"/>
</p:tagLst>
</file>

<file path=ppt/tags/tag734.xml><?xml version="1.0" encoding="utf-8"?>
<p:tagLst xmlns:p="http://schemas.openxmlformats.org/presentationml/2006/main">
  <p:tag name="AS_UNIQUEID" val="6355"/>
</p:tagLst>
</file>

<file path=ppt/tags/tag735.xml><?xml version="1.0" encoding="utf-8"?>
<p:tagLst xmlns:p="http://schemas.openxmlformats.org/presentationml/2006/main">
  <p:tag name="AS_UNIQUEID" val="6356"/>
</p:tagLst>
</file>

<file path=ppt/tags/tag736.xml><?xml version="1.0" encoding="utf-8"?>
<p:tagLst xmlns:p="http://schemas.openxmlformats.org/presentationml/2006/main">
  <p:tag name="AS_UNIQUEID" val="6357"/>
</p:tagLst>
</file>

<file path=ppt/tags/tag737.xml><?xml version="1.0" encoding="utf-8"?>
<p:tagLst xmlns:p="http://schemas.openxmlformats.org/presentationml/2006/main">
  <p:tag name="AS_UNIQUEID" val="6358"/>
</p:tagLst>
</file>

<file path=ppt/tags/tag738.xml><?xml version="1.0" encoding="utf-8"?>
<p:tagLst xmlns:p="http://schemas.openxmlformats.org/presentationml/2006/main">
  <p:tag name="AS_UNIQUEID" val="6359"/>
</p:tagLst>
</file>

<file path=ppt/tags/tag739.xml><?xml version="1.0" encoding="utf-8"?>
<p:tagLst xmlns:p="http://schemas.openxmlformats.org/presentationml/2006/main">
  <p:tag name="AS_UNIQUEID" val="6360"/>
</p:tagLst>
</file>

<file path=ppt/tags/tag74.xml><?xml version="1.0" encoding="utf-8"?>
<p:tagLst xmlns:p="http://schemas.openxmlformats.org/presentationml/2006/main">
  <p:tag name="AS_UNIQUEID" val="2641"/>
</p:tagLst>
</file>

<file path=ppt/tags/tag740.xml><?xml version="1.0" encoding="utf-8"?>
<p:tagLst xmlns:p="http://schemas.openxmlformats.org/presentationml/2006/main">
  <p:tag name="AS_UNIQUEID" val="6361"/>
</p:tagLst>
</file>

<file path=ppt/tags/tag741.xml><?xml version="1.0" encoding="utf-8"?>
<p:tagLst xmlns:p="http://schemas.openxmlformats.org/presentationml/2006/main">
  <p:tag name="AS_UNIQUEID" val="6362"/>
</p:tagLst>
</file>

<file path=ppt/tags/tag742.xml><?xml version="1.0" encoding="utf-8"?>
<p:tagLst xmlns:p="http://schemas.openxmlformats.org/presentationml/2006/main">
  <p:tag name="AS_UNIQUEID" val="6363"/>
</p:tagLst>
</file>

<file path=ppt/tags/tag743.xml><?xml version="1.0" encoding="utf-8"?>
<p:tagLst xmlns:p="http://schemas.openxmlformats.org/presentationml/2006/main">
  <p:tag name="AS_UNIQUEID" val="6364"/>
</p:tagLst>
</file>

<file path=ppt/tags/tag744.xml><?xml version="1.0" encoding="utf-8"?>
<p:tagLst xmlns:p="http://schemas.openxmlformats.org/presentationml/2006/main">
  <p:tag name="AS_UNIQUEID" val="6365"/>
</p:tagLst>
</file>

<file path=ppt/tags/tag745.xml><?xml version="1.0" encoding="utf-8"?>
<p:tagLst xmlns:p="http://schemas.openxmlformats.org/presentationml/2006/main">
  <p:tag name="AS_UNIQUEID" val="6366"/>
</p:tagLst>
</file>

<file path=ppt/tags/tag746.xml><?xml version="1.0" encoding="utf-8"?>
<p:tagLst xmlns:p="http://schemas.openxmlformats.org/presentationml/2006/main">
  <p:tag name="AS_UNIQUEID" val="6367"/>
</p:tagLst>
</file>

<file path=ppt/tags/tag747.xml><?xml version="1.0" encoding="utf-8"?>
<p:tagLst xmlns:p="http://schemas.openxmlformats.org/presentationml/2006/main">
  <p:tag name="AS_UNIQUEID" val="6368"/>
</p:tagLst>
</file>

<file path=ppt/tags/tag748.xml><?xml version="1.0" encoding="utf-8"?>
<p:tagLst xmlns:p="http://schemas.openxmlformats.org/presentationml/2006/main">
  <p:tag name="AS_UNIQUEID" val="6369"/>
</p:tagLst>
</file>

<file path=ppt/tags/tag749.xml><?xml version="1.0" encoding="utf-8"?>
<p:tagLst xmlns:p="http://schemas.openxmlformats.org/presentationml/2006/main">
  <p:tag name="AS_UNIQUEID" val="6370"/>
</p:tagLst>
</file>

<file path=ppt/tags/tag75.xml><?xml version="1.0" encoding="utf-8"?>
<p:tagLst xmlns:p="http://schemas.openxmlformats.org/presentationml/2006/main">
  <p:tag name="AS_UNIQUEID" val="7103"/>
</p:tagLst>
</file>

<file path=ppt/tags/tag750.xml><?xml version="1.0" encoding="utf-8"?>
<p:tagLst xmlns:p="http://schemas.openxmlformats.org/presentationml/2006/main">
  <p:tag name="AS_UNIQUEID" val="6371"/>
</p:tagLst>
</file>

<file path=ppt/tags/tag751.xml><?xml version="1.0" encoding="utf-8"?>
<p:tagLst xmlns:p="http://schemas.openxmlformats.org/presentationml/2006/main">
  <p:tag name="AS_UNIQUEID" val="6372"/>
</p:tagLst>
</file>

<file path=ppt/tags/tag752.xml><?xml version="1.0" encoding="utf-8"?>
<p:tagLst xmlns:p="http://schemas.openxmlformats.org/presentationml/2006/main">
  <p:tag name="AS_UNIQUEID" val="6373"/>
</p:tagLst>
</file>

<file path=ppt/tags/tag753.xml><?xml version="1.0" encoding="utf-8"?>
<p:tagLst xmlns:p="http://schemas.openxmlformats.org/presentationml/2006/main">
  <p:tag name="AS_UNIQUEID" val="6374"/>
</p:tagLst>
</file>

<file path=ppt/tags/tag754.xml><?xml version="1.0" encoding="utf-8"?>
<p:tagLst xmlns:p="http://schemas.openxmlformats.org/presentationml/2006/main">
  <p:tag name="AS_UNIQUEID" val="6375"/>
</p:tagLst>
</file>

<file path=ppt/tags/tag755.xml><?xml version="1.0" encoding="utf-8"?>
<p:tagLst xmlns:p="http://schemas.openxmlformats.org/presentationml/2006/main">
  <p:tag name="AS_UNIQUEID" val="958"/>
  <p:tag name="KSO_WM_UNIT_TABLE_BEAUTIFY" val="smartTable{ddb020e9-747f-4c7c-acef-9a65593da86e}"/>
</p:tagLst>
</file>

<file path=ppt/tags/tag756.xml><?xml version="1.0" encoding="utf-8"?>
<p:tagLst xmlns:p="http://schemas.openxmlformats.org/presentationml/2006/main">
  <p:tag name="AS_UNIQUEID" val="6376"/>
</p:tagLst>
</file>

<file path=ppt/tags/tag757.xml><?xml version="1.0" encoding="utf-8"?>
<p:tagLst xmlns:p="http://schemas.openxmlformats.org/presentationml/2006/main">
  <p:tag name="AS_UNIQUEID" val="6377"/>
</p:tagLst>
</file>

<file path=ppt/tags/tag758.xml><?xml version="1.0" encoding="utf-8"?>
<p:tagLst xmlns:p="http://schemas.openxmlformats.org/presentationml/2006/main">
  <p:tag name="AS_UNIQUEID" val="6378"/>
</p:tagLst>
</file>

<file path=ppt/tags/tag759.xml><?xml version="1.0" encoding="utf-8"?>
<p:tagLst xmlns:p="http://schemas.openxmlformats.org/presentationml/2006/main">
  <p:tag name="AS_UNIQUEID" val="6379"/>
</p:tagLst>
</file>

<file path=ppt/tags/tag76.xml><?xml version="1.0" encoding="utf-8"?>
<p:tagLst xmlns:p="http://schemas.openxmlformats.org/presentationml/2006/main">
  <p:tag name="AS_UNIQUEID" val="2643"/>
</p:tagLst>
</file>

<file path=ppt/tags/tag760.xml><?xml version="1.0" encoding="utf-8"?>
<p:tagLst xmlns:p="http://schemas.openxmlformats.org/presentationml/2006/main">
  <p:tag name="AS_UNIQUEID" val="6380"/>
</p:tagLst>
</file>

<file path=ppt/tags/tag761.xml><?xml version="1.0" encoding="utf-8"?>
<p:tagLst xmlns:p="http://schemas.openxmlformats.org/presentationml/2006/main">
  <p:tag name="AS_UNIQUEID" val="6381"/>
</p:tagLst>
</file>

<file path=ppt/tags/tag762.xml><?xml version="1.0" encoding="utf-8"?>
<p:tagLst xmlns:p="http://schemas.openxmlformats.org/presentationml/2006/main">
  <p:tag name="AS_UNIQUEID" val="6382"/>
</p:tagLst>
</file>

<file path=ppt/tags/tag763.xml><?xml version="1.0" encoding="utf-8"?>
<p:tagLst xmlns:p="http://schemas.openxmlformats.org/presentationml/2006/main">
  <p:tag name="AS_UNIQUEID" val="6383"/>
</p:tagLst>
</file>

<file path=ppt/tags/tag764.xml><?xml version="1.0" encoding="utf-8"?>
<p:tagLst xmlns:p="http://schemas.openxmlformats.org/presentationml/2006/main">
  <p:tag name="AS_UNIQUEID" val="7159"/>
</p:tagLst>
</file>

<file path=ppt/tags/tag765.xml><?xml version="1.0" encoding="utf-8"?>
<p:tagLst xmlns:p="http://schemas.openxmlformats.org/presentationml/2006/main">
  <p:tag name="AS_UNIQUEID" val="2639"/>
</p:tagLst>
</file>

<file path=ppt/tags/tag766.xml><?xml version="1.0" encoding="utf-8"?>
<p:tagLst xmlns:p="http://schemas.openxmlformats.org/presentationml/2006/main">
  <p:tag name="AS_UNIQUEID" val="2640"/>
</p:tagLst>
</file>

<file path=ppt/tags/tag767.xml><?xml version="1.0" encoding="utf-8"?>
<p:tagLst xmlns:p="http://schemas.openxmlformats.org/presentationml/2006/main">
  <p:tag name="AS_UNIQUEID" val="2641"/>
</p:tagLst>
</file>

<file path=ppt/tags/tag768.xml><?xml version="1.0" encoding="utf-8"?>
<p:tagLst xmlns:p="http://schemas.openxmlformats.org/presentationml/2006/main">
  <p:tag name="AS_UNIQUEID" val="7160"/>
</p:tagLst>
</file>

<file path=ppt/tags/tag769.xml><?xml version="1.0" encoding="utf-8"?>
<p:tagLst xmlns:p="http://schemas.openxmlformats.org/presentationml/2006/main">
  <p:tag name="AS_UNIQUEID" val="2624"/>
</p:tagLst>
</file>

<file path=ppt/tags/tag77.xml><?xml version="1.0" encoding="utf-8"?>
<p:tagLst xmlns:p="http://schemas.openxmlformats.org/presentationml/2006/main">
  <p:tag name="AS_UNIQUEID" val="2644"/>
</p:tagLst>
</file>

<file path=ppt/tags/tag770.xml><?xml version="1.0" encoding="utf-8"?>
<p:tagLst xmlns:p="http://schemas.openxmlformats.org/presentationml/2006/main">
  <p:tag name="AS_UNIQUEID" val="6386"/>
</p:tagLst>
</file>

<file path=ppt/tags/tag771.xml><?xml version="1.0" encoding="utf-8"?>
<p:tagLst xmlns:p="http://schemas.openxmlformats.org/presentationml/2006/main">
  <p:tag name="AS_UNIQUEID" val="6387"/>
</p:tagLst>
</file>

<file path=ppt/tags/tag772.xml><?xml version="1.0" encoding="utf-8"?>
<p:tagLst xmlns:p="http://schemas.openxmlformats.org/presentationml/2006/main">
  <p:tag name="AS_UNIQUEID" val="6388"/>
</p:tagLst>
</file>

<file path=ppt/tags/tag773.xml><?xml version="1.0" encoding="utf-8"?>
<p:tagLst xmlns:p="http://schemas.openxmlformats.org/presentationml/2006/main">
  <p:tag name="AS_UNIQUEID" val="6389"/>
</p:tagLst>
</file>

<file path=ppt/tags/tag774.xml><?xml version="1.0" encoding="utf-8"?>
<p:tagLst xmlns:p="http://schemas.openxmlformats.org/presentationml/2006/main">
  <p:tag name="AS_UNIQUEID" val="6390"/>
</p:tagLst>
</file>

<file path=ppt/tags/tag775.xml><?xml version="1.0" encoding="utf-8"?>
<p:tagLst xmlns:p="http://schemas.openxmlformats.org/presentationml/2006/main">
  <p:tag name="AS_UNIQUEID" val="6391"/>
</p:tagLst>
</file>

<file path=ppt/tags/tag776.xml><?xml version="1.0" encoding="utf-8"?>
<p:tagLst xmlns:p="http://schemas.openxmlformats.org/presentationml/2006/main">
  <p:tag name="AS_UNIQUEID" val="6392"/>
</p:tagLst>
</file>

<file path=ppt/tags/tag777.xml><?xml version="1.0" encoding="utf-8"?>
<p:tagLst xmlns:p="http://schemas.openxmlformats.org/presentationml/2006/main">
  <p:tag name="AS_UNIQUEID" val="6393"/>
</p:tagLst>
</file>

<file path=ppt/tags/tag778.xml><?xml version="1.0" encoding="utf-8"?>
<p:tagLst xmlns:p="http://schemas.openxmlformats.org/presentationml/2006/main">
  <p:tag name="AS_UNIQUEID" val="6394"/>
</p:tagLst>
</file>

<file path=ppt/tags/tag779.xml><?xml version="1.0" encoding="utf-8"?>
<p:tagLst xmlns:p="http://schemas.openxmlformats.org/presentationml/2006/main">
  <p:tag name="AS_UNIQUEID" val="6395"/>
</p:tagLst>
</file>

<file path=ppt/tags/tag78.xml><?xml version="1.0" encoding="utf-8"?>
<p:tagLst xmlns:p="http://schemas.openxmlformats.org/presentationml/2006/main">
  <p:tag name="AS_UNIQUEID" val="2645"/>
</p:tagLst>
</file>

<file path=ppt/tags/tag780.xml><?xml version="1.0" encoding="utf-8"?>
<p:tagLst xmlns:p="http://schemas.openxmlformats.org/presentationml/2006/main">
  <p:tag name="AS_UNIQUEID" val="6396"/>
</p:tagLst>
</file>

<file path=ppt/tags/tag781.xml><?xml version="1.0" encoding="utf-8"?>
<p:tagLst xmlns:p="http://schemas.openxmlformats.org/presentationml/2006/main">
  <p:tag name="AS_UNIQUEID" val="6397"/>
</p:tagLst>
</file>

<file path=ppt/tags/tag782.xml><?xml version="1.0" encoding="utf-8"?>
<p:tagLst xmlns:p="http://schemas.openxmlformats.org/presentationml/2006/main">
  <p:tag name="AS_UNIQUEID" val="6398"/>
</p:tagLst>
</file>

<file path=ppt/tags/tag783.xml><?xml version="1.0" encoding="utf-8"?>
<p:tagLst xmlns:p="http://schemas.openxmlformats.org/presentationml/2006/main">
  <p:tag name="AS_UNIQUEID" val="7161"/>
</p:tagLst>
</file>

<file path=ppt/tags/tag784.xml><?xml version="1.0" encoding="utf-8"?>
<p:tagLst xmlns:p="http://schemas.openxmlformats.org/presentationml/2006/main">
  <p:tag name="AS_UNIQUEID" val="6422"/>
</p:tagLst>
</file>

<file path=ppt/tags/tag785.xml><?xml version="1.0" encoding="utf-8"?>
<p:tagLst xmlns:p="http://schemas.openxmlformats.org/presentationml/2006/main">
  <p:tag name="AS_UNIQUEID" val="6423"/>
</p:tagLst>
</file>

<file path=ppt/tags/tag786.xml><?xml version="1.0" encoding="utf-8"?>
<p:tagLst xmlns:p="http://schemas.openxmlformats.org/presentationml/2006/main">
  <p:tag name="AS_UNIQUEID" val="6424"/>
</p:tagLst>
</file>

<file path=ppt/tags/tag787.xml><?xml version="1.0" encoding="utf-8"?>
<p:tagLst xmlns:p="http://schemas.openxmlformats.org/presentationml/2006/main">
  <p:tag name="AS_UNIQUEID" val="7162"/>
</p:tagLst>
</file>

<file path=ppt/tags/tag788.xml><?xml version="1.0" encoding="utf-8"?>
<p:tagLst xmlns:p="http://schemas.openxmlformats.org/presentationml/2006/main">
  <p:tag name="AS_UNIQUEID" val="6426"/>
</p:tagLst>
</file>

<file path=ppt/tags/tag789.xml><?xml version="1.0" encoding="utf-8"?>
<p:tagLst xmlns:p="http://schemas.openxmlformats.org/presentationml/2006/main">
  <p:tag name="AS_UNIQUEID" val="6427"/>
</p:tagLst>
</file>

<file path=ppt/tags/tag79.xml><?xml version="1.0" encoding="utf-8"?>
<p:tagLst xmlns:p="http://schemas.openxmlformats.org/presentationml/2006/main">
  <p:tag name="AS_UNIQUEID" val="5602"/>
</p:tagLst>
</file>

<file path=ppt/tags/tag790.xml><?xml version="1.0" encoding="utf-8"?>
<p:tagLst xmlns:p="http://schemas.openxmlformats.org/presentationml/2006/main">
  <p:tag name="AS_UNIQUEID" val="6428"/>
</p:tagLst>
</file>

<file path=ppt/tags/tag791.xml><?xml version="1.0" encoding="utf-8"?>
<p:tagLst xmlns:p="http://schemas.openxmlformats.org/presentationml/2006/main">
  <p:tag name="AS_UNIQUEID" val="6429"/>
</p:tagLst>
</file>

<file path=ppt/tags/tag792.xml><?xml version="1.0" encoding="utf-8"?>
<p:tagLst xmlns:p="http://schemas.openxmlformats.org/presentationml/2006/main">
  <p:tag name="AS_UNIQUEID" val="6430"/>
</p:tagLst>
</file>

<file path=ppt/tags/tag793.xml><?xml version="1.0" encoding="utf-8"?>
<p:tagLst xmlns:p="http://schemas.openxmlformats.org/presentationml/2006/main">
  <p:tag name="AS_UNIQUEID" val="6431"/>
</p:tagLst>
</file>

<file path=ppt/tags/tag794.xml><?xml version="1.0" encoding="utf-8"?>
<p:tagLst xmlns:p="http://schemas.openxmlformats.org/presentationml/2006/main">
  <p:tag name="AS_UNIQUEID" val="6432"/>
</p:tagLst>
</file>

<file path=ppt/tags/tag795.xml><?xml version="1.0" encoding="utf-8"?>
<p:tagLst xmlns:p="http://schemas.openxmlformats.org/presentationml/2006/main">
  <p:tag name="AS_UNIQUEID" val="6433"/>
</p:tagLst>
</file>

<file path=ppt/tags/tag796.xml><?xml version="1.0" encoding="utf-8"?>
<p:tagLst xmlns:p="http://schemas.openxmlformats.org/presentationml/2006/main">
  <p:tag name="AS_UNIQUEID" val="6434"/>
</p:tagLst>
</file>

<file path=ppt/tags/tag797.xml><?xml version="1.0" encoding="utf-8"?>
<p:tagLst xmlns:p="http://schemas.openxmlformats.org/presentationml/2006/main">
  <p:tag name="AS_UNIQUEID" val="6435"/>
</p:tagLst>
</file>

<file path=ppt/tags/tag798.xml><?xml version="1.0" encoding="utf-8"?>
<p:tagLst xmlns:p="http://schemas.openxmlformats.org/presentationml/2006/main">
  <p:tag name="AS_UNIQUEID" val="6436"/>
</p:tagLst>
</file>

<file path=ppt/tags/tag799.xml><?xml version="1.0" encoding="utf-8"?>
<p:tagLst xmlns:p="http://schemas.openxmlformats.org/presentationml/2006/main">
  <p:tag name="AS_UNIQUEID" val="6437"/>
</p:tagLst>
</file>

<file path=ppt/tags/tag8.xml><?xml version="1.0" encoding="utf-8"?>
<p:tagLst xmlns:p="http://schemas.openxmlformats.org/presentationml/2006/main">
  <p:tag name="AS_UNIQUEID" val="2476"/>
</p:tagLst>
</file>

<file path=ppt/tags/tag80.xml><?xml version="1.0" encoding="utf-8"?>
<p:tagLst xmlns:p="http://schemas.openxmlformats.org/presentationml/2006/main">
  <p:tag name="AS_UNIQUEID" val="2624"/>
</p:tagLst>
</file>

<file path=ppt/tags/tag800.xml><?xml version="1.0" encoding="utf-8"?>
<p:tagLst xmlns:p="http://schemas.openxmlformats.org/presentationml/2006/main">
  <p:tag name="AS_UNIQUEID" val="6438"/>
</p:tagLst>
</file>

<file path=ppt/tags/tag801.xml><?xml version="1.0" encoding="utf-8"?>
<p:tagLst xmlns:p="http://schemas.openxmlformats.org/presentationml/2006/main">
  <p:tag name="AS_UNIQUEID" val="6439"/>
</p:tagLst>
</file>

<file path=ppt/tags/tag802.xml><?xml version="1.0" encoding="utf-8"?>
<p:tagLst xmlns:p="http://schemas.openxmlformats.org/presentationml/2006/main">
  <p:tag name="AS_UNIQUEID" val="6440"/>
</p:tagLst>
</file>

<file path=ppt/tags/tag803.xml><?xml version="1.0" encoding="utf-8"?>
<p:tagLst xmlns:p="http://schemas.openxmlformats.org/presentationml/2006/main">
  <p:tag name="AS_UNIQUEID" val="6441"/>
  <p:tag name="KSO_WM_UNIT_PLACING_PICTURE_USER_VIEWPORT" val="{&quot;height&quot;:2297,&quot;width&quot;:2930}"/>
  <p:tag name="REFSHAPE" val="1397057676"/>
</p:tagLst>
</file>

<file path=ppt/tags/tag804.xml><?xml version="1.0" encoding="utf-8"?>
<p:tagLst xmlns:p="http://schemas.openxmlformats.org/presentationml/2006/main">
  <p:tag name="AS_UNIQUEID" val="6442"/>
</p:tagLst>
</file>

<file path=ppt/tags/tag805.xml><?xml version="1.0" encoding="utf-8"?>
<p:tagLst xmlns:p="http://schemas.openxmlformats.org/presentationml/2006/main">
  <p:tag name="AS_UNIQUEID" val="6443"/>
</p:tagLst>
</file>

<file path=ppt/tags/tag806.xml><?xml version="1.0" encoding="utf-8"?>
<p:tagLst xmlns:p="http://schemas.openxmlformats.org/presentationml/2006/main">
  <p:tag name="AS_UNIQUEID" val="6444"/>
</p:tagLst>
</file>

<file path=ppt/tags/tag807.xml><?xml version="1.0" encoding="utf-8"?>
<p:tagLst xmlns:p="http://schemas.openxmlformats.org/presentationml/2006/main">
  <p:tag name="AS_UNIQUEID" val="6445"/>
</p:tagLst>
</file>

<file path=ppt/tags/tag808.xml><?xml version="1.0" encoding="utf-8"?>
<p:tagLst xmlns:p="http://schemas.openxmlformats.org/presentationml/2006/main">
  <p:tag name="AS_UNIQUEID" val="6446"/>
</p:tagLst>
</file>

<file path=ppt/tags/tag809.xml><?xml version="1.0" encoding="utf-8"?>
<p:tagLst xmlns:p="http://schemas.openxmlformats.org/presentationml/2006/main">
  <p:tag name="AS_UNIQUEID" val="6447"/>
</p:tagLst>
</file>

<file path=ppt/tags/tag81.xml><?xml version="1.0" encoding="utf-8"?>
<p:tagLst xmlns:p="http://schemas.openxmlformats.org/presentationml/2006/main">
  <p:tag name="AS_UNIQUEID" val="5603"/>
</p:tagLst>
</file>

<file path=ppt/tags/tag810.xml><?xml version="1.0" encoding="utf-8"?>
<p:tagLst xmlns:p="http://schemas.openxmlformats.org/presentationml/2006/main">
  <p:tag name="AS_UNIQUEID" val="6448"/>
</p:tagLst>
</file>

<file path=ppt/tags/tag811.xml><?xml version="1.0" encoding="utf-8"?>
<p:tagLst xmlns:p="http://schemas.openxmlformats.org/presentationml/2006/main">
  <p:tag name="AS_UNIQUEID" val="7163"/>
</p:tagLst>
</file>

<file path=ppt/tags/tag812.xml><?xml version="1.0" encoding="utf-8"?>
<p:tagLst xmlns:p="http://schemas.openxmlformats.org/presentationml/2006/main">
  <p:tag name="AS_UNIQUEID" val="2639"/>
</p:tagLst>
</file>

<file path=ppt/tags/tag813.xml><?xml version="1.0" encoding="utf-8"?>
<p:tagLst xmlns:p="http://schemas.openxmlformats.org/presentationml/2006/main">
  <p:tag name="AS_UNIQUEID" val="2640"/>
</p:tagLst>
</file>

<file path=ppt/tags/tag814.xml><?xml version="1.0" encoding="utf-8"?>
<p:tagLst xmlns:p="http://schemas.openxmlformats.org/presentationml/2006/main">
  <p:tag name="AS_UNIQUEID" val="2641"/>
</p:tagLst>
</file>

<file path=ppt/tags/tag815.xml><?xml version="1.0" encoding="utf-8"?>
<p:tagLst xmlns:p="http://schemas.openxmlformats.org/presentationml/2006/main">
  <p:tag name="AS_UNIQUEID" val="7164"/>
</p:tagLst>
</file>

<file path=ppt/tags/tag816.xml><?xml version="1.0" encoding="utf-8"?>
<p:tagLst xmlns:p="http://schemas.openxmlformats.org/presentationml/2006/main">
  <p:tag name="AS_UNIQUEID" val="2643"/>
</p:tagLst>
</file>

<file path=ppt/tags/tag817.xml><?xml version="1.0" encoding="utf-8"?>
<p:tagLst xmlns:p="http://schemas.openxmlformats.org/presentationml/2006/main">
  <p:tag name="AS_UNIQUEID" val="2644"/>
</p:tagLst>
</file>

<file path=ppt/tags/tag818.xml><?xml version="1.0" encoding="utf-8"?>
<p:tagLst xmlns:p="http://schemas.openxmlformats.org/presentationml/2006/main">
  <p:tag name="AS_UNIQUEID" val="2645"/>
</p:tagLst>
</file>

<file path=ppt/tags/tag819.xml><?xml version="1.0" encoding="utf-8"?>
<p:tagLst xmlns:p="http://schemas.openxmlformats.org/presentationml/2006/main">
  <p:tag name="AS_UNIQUEID" val="2624"/>
</p:tagLst>
</file>

<file path=ppt/tags/tag82.xml><?xml version="1.0" encoding="utf-8"?>
<p:tagLst xmlns:p="http://schemas.openxmlformats.org/presentationml/2006/main">
  <p:tag name="AS_UNIQUEID" val="5604"/>
</p:tagLst>
</file>

<file path=ppt/tags/tag820.xml><?xml version="1.0" encoding="utf-8"?>
<p:tagLst xmlns:p="http://schemas.openxmlformats.org/presentationml/2006/main">
  <p:tag name="AS_UNIQUEID" val="6522"/>
</p:tagLst>
</file>

<file path=ppt/tags/tag821.xml><?xml version="1.0" encoding="utf-8"?>
<p:tagLst xmlns:p="http://schemas.openxmlformats.org/presentationml/2006/main">
  <p:tag name="AS_UNIQUEID" val="1553"/>
</p:tagLst>
</file>

<file path=ppt/tags/tag822.xml><?xml version="1.0" encoding="utf-8"?>
<p:tagLst xmlns:p="http://schemas.openxmlformats.org/presentationml/2006/main">
  <p:tag name="AS_UNIQUEID" val="1555"/>
</p:tagLst>
</file>

<file path=ppt/tags/tag823.xml><?xml version="1.0" encoding="utf-8"?>
<p:tagLst xmlns:p="http://schemas.openxmlformats.org/presentationml/2006/main">
  <p:tag name="AS_UNIQUEID" val="1556"/>
</p:tagLst>
</file>

<file path=ppt/tags/tag824.xml><?xml version="1.0" encoding="utf-8"?>
<p:tagLst xmlns:p="http://schemas.openxmlformats.org/presentationml/2006/main">
  <p:tag name="AS_UNIQUEID" val="6523"/>
</p:tagLst>
</file>

<file path=ppt/tags/tag825.xml><?xml version="1.0" encoding="utf-8"?>
<p:tagLst xmlns:p="http://schemas.openxmlformats.org/presentationml/2006/main">
  <p:tag name="AS_UNIQUEID" val="1554"/>
</p:tagLst>
</file>

<file path=ppt/tags/tag826.xml><?xml version="1.0" encoding="utf-8"?>
<p:tagLst xmlns:p="http://schemas.openxmlformats.org/presentationml/2006/main">
  <p:tag name="AS_UNIQUEID" val="6524"/>
</p:tagLst>
</file>

<file path=ppt/tags/tag827.xml><?xml version="1.0" encoding="utf-8"?>
<p:tagLst xmlns:p="http://schemas.openxmlformats.org/presentationml/2006/main">
  <p:tag name="AS_UNIQUEID" val="6525"/>
</p:tagLst>
</file>

<file path=ppt/tags/tag828.xml><?xml version="1.0" encoding="utf-8"?>
<p:tagLst xmlns:p="http://schemas.openxmlformats.org/presentationml/2006/main">
  <p:tag name="AS_UNIQUEID" val="1557"/>
</p:tagLst>
</file>

<file path=ppt/tags/tag829.xml><?xml version="1.0" encoding="utf-8"?>
<p:tagLst xmlns:p="http://schemas.openxmlformats.org/presentationml/2006/main">
  <p:tag name="AS_UNIQUEID" val="1560"/>
</p:tagLst>
</file>

<file path=ppt/tags/tag83.xml><?xml version="1.0" encoding="utf-8"?>
<p:tagLst xmlns:p="http://schemas.openxmlformats.org/presentationml/2006/main">
  <p:tag name="AS_UNIQUEID" val="5605"/>
</p:tagLst>
</file>

<file path=ppt/tags/tag830.xml><?xml version="1.0" encoding="utf-8"?>
<p:tagLst xmlns:p="http://schemas.openxmlformats.org/presentationml/2006/main">
  <p:tag name="AS_UNIQUEID" val="6526"/>
</p:tagLst>
</file>

<file path=ppt/tags/tag831.xml><?xml version="1.0" encoding="utf-8"?>
<p:tagLst xmlns:p="http://schemas.openxmlformats.org/presentationml/2006/main">
  <p:tag name="AS_UNIQUEID" val="6527"/>
</p:tagLst>
</file>

<file path=ppt/tags/tag832.xml><?xml version="1.0" encoding="utf-8"?>
<p:tagLst xmlns:p="http://schemas.openxmlformats.org/presentationml/2006/main">
  <p:tag name="AS_UNIQUEID" val="6528"/>
</p:tagLst>
</file>

<file path=ppt/tags/tag833.xml><?xml version="1.0" encoding="utf-8"?>
<p:tagLst xmlns:p="http://schemas.openxmlformats.org/presentationml/2006/main">
  <p:tag name="AS_UNIQUEID" val="6529"/>
</p:tagLst>
</file>

<file path=ppt/tags/tag834.xml><?xml version="1.0" encoding="utf-8"?>
<p:tagLst xmlns:p="http://schemas.openxmlformats.org/presentationml/2006/main">
  <p:tag name="AS_UNIQUEID" val="6530"/>
</p:tagLst>
</file>

<file path=ppt/tags/tag835.xml><?xml version="1.0" encoding="utf-8"?>
<p:tagLst xmlns:p="http://schemas.openxmlformats.org/presentationml/2006/main">
  <p:tag name="AS_UNIQUEID" val="6531"/>
</p:tagLst>
</file>

<file path=ppt/tags/tag836.xml><?xml version="1.0" encoding="utf-8"?>
<p:tagLst xmlns:p="http://schemas.openxmlformats.org/presentationml/2006/main">
  <p:tag name="AS_UNIQUEID" val="7165"/>
</p:tagLst>
</file>

<file path=ppt/tags/tag837.xml><?xml version="1.0" encoding="utf-8"?>
<p:tagLst xmlns:p="http://schemas.openxmlformats.org/presentationml/2006/main">
  <p:tag name="AS_UNIQUEID" val="2639"/>
</p:tagLst>
</file>

<file path=ppt/tags/tag838.xml><?xml version="1.0" encoding="utf-8"?>
<p:tagLst xmlns:p="http://schemas.openxmlformats.org/presentationml/2006/main">
  <p:tag name="AS_UNIQUEID" val="2640"/>
</p:tagLst>
</file>

<file path=ppt/tags/tag839.xml><?xml version="1.0" encoding="utf-8"?>
<p:tagLst xmlns:p="http://schemas.openxmlformats.org/presentationml/2006/main">
  <p:tag name="AS_UNIQUEID" val="2641"/>
</p:tagLst>
</file>

<file path=ppt/tags/tag84.xml><?xml version="1.0" encoding="utf-8"?>
<p:tagLst xmlns:p="http://schemas.openxmlformats.org/presentationml/2006/main">
  <p:tag name="AS_UNIQUEID" val="5606"/>
</p:tagLst>
</file>

<file path=ppt/tags/tag840.xml><?xml version="1.0" encoding="utf-8"?>
<p:tagLst xmlns:p="http://schemas.openxmlformats.org/presentationml/2006/main">
  <p:tag name="AS_UNIQUEID" val="7166"/>
</p:tagLst>
</file>

<file path=ppt/tags/tag841.xml><?xml version="1.0" encoding="utf-8"?>
<p:tagLst xmlns:p="http://schemas.openxmlformats.org/presentationml/2006/main">
  <p:tag name="AS_UNIQUEID" val="2624"/>
</p:tagLst>
</file>

<file path=ppt/tags/tag842.xml><?xml version="1.0" encoding="utf-8"?>
<p:tagLst xmlns:p="http://schemas.openxmlformats.org/presentationml/2006/main">
  <p:tag name="AS_UNIQUEID" val="6534"/>
</p:tagLst>
</file>

<file path=ppt/tags/tag843.xml><?xml version="1.0" encoding="utf-8"?>
<p:tagLst xmlns:p="http://schemas.openxmlformats.org/presentationml/2006/main">
  <p:tag name="AS_UNIQUEID" val="6535"/>
</p:tagLst>
</file>

<file path=ppt/tags/tag844.xml><?xml version="1.0" encoding="utf-8"?>
<p:tagLst xmlns:p="http://schemas.openxmlformats.org/presentationml/2006/main">
  <p:tag name="AS_UNIQUEID" val="6536"/>
</p:tagLst>
</file>

<file path=ppt/tags/tag845.xml><?xml version="1.0" encoding="utf-8"?>
<p:tagLst xmlns:p="http://schemas.openxmlformats.org/presentationml/2006/main">
  <p:tag name="AS_UNIQUEID" val="1564"/>
  <p:tag name="KSO_WM_UNIT_PLACING_PICTURE_USER_VIEWPORT" val="{&quot;height&quot;:4780,&quot;width&quot;:6158}"/>
</p:tagLst>
</file>

<file path=ppt/tags/tag846.xml><?xml version="1.0" encoding="utf-8"?>
<p:tagLst xmlns:p="http://schemas.openxmlformats.org/presentationml/2006/main">
  <p:tag name="AS_UNIQUEID" val="1565"/>
  <p:tag name="KSO_WM_UNIT_PLACING_PICTURE_USER_VIEWPORT" val="{&quot;height&quot;:4779.212598425197,&quot;width&quot;:6587.500787401575}"/>
</p:tagLst>
</file>

<file path=ppt/tags/tag847.xml><?xml version="1.0" encoding="utf-8"?>
<p:tagLst xmlns:p="http://schemas.openxmlformats.org/presentationml/2006/main">
  <p:tag name="AS_UNIQUEID" val="1566"/>
</p:tagLst>
</file>

<file path=ppt/tags/tag848.xml><?xml version="1.0" encoding="utf-8"?>
<p:tagLst xmlns:p="http://schemas.openxmlformats.org/presentationml/2006/main">
  <p:tag name="AS_UNIQUEID" val="7167"/>
</p:tagLst>
</file>

<file path=ppt/tags/tag849.xml><?xml version="1.0" encoding="utf-8"?>
<p:tagLst xmlns:p="http://schemas.openxmlformats.org/presentationml/2006/main">
  <p:tag name="AS_UNIQUEID" val="2639"/>
</p:tagLst>
</file>

<file path=ppt/tags/tag85.xml><?xml version="1.0" encoding="utf-8"?>
<p:tagLst xmlns:p="http://schemas.openxmlformats.org/presentationml/2006/main">
  <p:tag name="AS_UNIQUEID" val="5607"/>
</p:tagLst>
</file>

<file path=ppt/tags/tag850.xml><?xml version="1.0" encoding="utf-8"?>
<p:tagLst xmlns:p="http://schemas.openxmlformats.org/presentationml/2006/main">
  <p:tag name="AS_UNIQUEID" val="2640"/>
</p:tagLst>
</file>

<file path=ppt/tags/tag851.xml><?xml version="1.0" encoding="utf-8"?>
<p:tagLst xmlns:p="http://schemas.openxmlformats.org/presentationml/2006/main">
  <p:tag name="AS_UNIQUEID" val="2641"/>
</p:tagLst>
</file>

<file path=ppt/tags/tag852.xml><?xml version="1.0" encoding="utf-8"?>
<p:tagLst xmlns:p="http://schemas.openxmlformats.org/presentationml/2006/main">
  <p:tag name="AS_UNIQUEID" val="7168"/>
</p:tagLst>
</file>

<file path=ppt/tags/tag853.xml><?xml version="1.0" encoding="utf-8"?>
<p:tagLst xmlns:p="http://schemas.openxmlformats.org/presentationml/2006/main">
  <p:tag name="AS_UNIQUEID" val="2624"/>
</p:tagLst>
</file>

<file path=ppt/tags/tag854.xml><?xml version="1.0" encoding="utf-8"?>
<p:tagLst xmlns:p="http://schemas.openxmlformats.org/presentationml/2006/main">
  <p:tag name="AS_UNIQUEID" val="1570"/>
</p:tagLst>
</file>

<file path=ppt/tags/tag855.xml><?xml version="1.0" encoding="utf-8"?>
<p:tagLst xmlns:p="http://schemas.openxmlformats.org/presentationml/2006/main">
  <p:tag name="AS_UNIQUEID" val="1571"/>
</p:tagLst>
</file>

<file path=ppt/tags/tag856.xml><?xml version="1.0" encoding="utf-8"?>
<p:tagLst xmlns:p="http://schemas.openxmlformats.org/presentationml/2006/main">
  <p:tag name="AS_UNIQUEID" val="1572"/>
</p:tagLst>
</file>

<file path=ppt/tags/tag857.xml><?xml version="1.0" encoding="utf-8"?>
<p:tagLst xmlns:p="http://schemas.openxmlformats.org/presentationml/2006/main">
  <p:tag name="AS_UNIQUEID" val="7169"/>
</p:tagLst>
</file>

<file path=ppt/tags/tag858.xml><?xml version="1.0" encoding="utf-8"?>
<p:tagLst xmlns:p="http://schemas.openxmlformats.org/presentationml/2006/main">
  <p:tag name="AS_UNIQUEID" val="2639"/>
</p:tagLst>
</file>

<file path=ppt/tags/tag859.xml><?xml version="1.0" encoding="utf-8"?>
<p:tagLst xmlns:p="http://schemas.openxmlformats.org/presentationml/2006/main">
  <p:tag name="AS_UNIQUEID" val="2640"/>
</p:tagLst>
</file>

<file path=ppt/tags/tag86.xml><?xml version="1.0" encoding="utf-8"?>
<p:tagLst xmlns:p="http://schemas.openxmlformats.org/presentationml/2006/main">
  <p:tag name="AS_UNIQUEID" val="5608"/>
</p:tagLst>
</file>

<file path=ppt/tags/tag860.xml><?xml version="1.0" encoding="utf-8"?>
<p:tagLst xmlns:p="http://schemas.openxmlformats.org/presentationml/2006/main">
  <p:tag name="AS_UNIQUEID" val="2641"/>
</p:tagLst>
</file>

<file path=ppt/tags/tag861.xml><?xml version="1.0" encoding="utf-8"?>
<p:tagLst xmlns:p="http://schemas.openxmlformats.org/presentationml/2006/main">
  <p:tag name="AS_UNIQUEID" val="7170"/>
</p:tagLst>
</file>

<file path=ppt/tags/tag862.xml><?xml version="1.0" encoding="utf-8"?>
<p:tagLst xmlns:p="http://schemas.openxmlformats.org/presentationml/2006/main">
  <p:tag name="AS_UNIQUEID" val="2624"/>
</p:tagLst>
</file>

<file path=ppt/tags/tag863.xml><?xml version="1.0" encoding="utf-8"?>
<p:tagLst xmlns:p="http://schemas.openxmlformats.org/presentationml/2006/main">
  <p:tag name="AS_UNIQUEID" val="1576"/>
</p:tagLst>
</file>

<file path=ppt/tags/tag864.xml><?xml version="1.0" encoding="utf-8"?>
<p:tagLst xmlns:p="http://schemas.openxmlformats.org/presentationml/2006/main">
  <p:tag name="AS_UNIQUEID" val="1577"/>
</p:tagLst>
</file>

<file path=ppt/tags/tag865.xml><?xml version="1.0" encoding="utf-8"?>
<p:tagLst xmlns:p="http://schemas.openxmlformats.org/presentationml/2006/main">
  <p:tag name="AS_UNIQUEID" val="6542"/>
</p:tagLst>
</file>

<file path=ppt/tags/tag866.xml><?xml version="1.0" encoding="utf-8"?>
<p:tagLst xmlns:p="http://schemas.openxmlformats.org/presentationml/2006/main">
  <p:tag name="AS_UNIQUEID" val="1581"/>
</p:tagLst>
</file>

<file path=ppt/tags/tag867.xml><?xml version="1.0" encoding="utf-8"?>
<p:tagLst xmlns:p="http://schemas.openxmlformats.org/presentationml/2006/main">
  <p:tag name="AS_UNIQUEID" val="1582"/>
</p:tagLst>
</file>

<file path=ppt/tags/tag868.xml><?xml version="1.0" encoding="utf-8"?>
<p:tagLst xmlns:p="http://schemas.openxmlformats.org/presentationml/2006/main">
  <p:tag name="AS_UNIQUEID" val="7171"/>
</p:tagLst>
</file>

<file path=ppt/tags/tag869.xml><?xml version="1.0" encoding="utf-8"?>
<p:tagLst xmlns:p="http://schemas.openxmlformats.org/presentationml/2006/main">
  <p:tag name="AS_UNIQUEID" val="2639"/>
</p:tagLst>
</file>

<file path=ppt/tags/tag87.xml><?xml version="1.0" encoding="utf-8"?>
<p:tagLst xmlns:p="http://schemas.openxmlformats.org/presentationml/2006/main">
  <p:tag name="AS_UNIQUEID" val="5609"/>
</p:tagLst>
</file>

<file path=ppt/tags/tag870.xml><?xml version="1.0" encoding="utf-8"?>
<p:tagLst xmlns:p="http://schemas.openxmlformats.org/presentationml/2006/main">
  <p:tag name="AS_UNIQUEID" val="2640"/>
</p:tagLst>
</file>

<file path=ppt/tags/tag871.xml><?xml version="1.0" encoding="utf-8"?>
<p:tagLst xmlns:p="http://schemas.openxmlformats.org/presentationml/2006/main">
  <p:tag name="AS_UNIQUEID" val="2641"/>
</p:tagLst>
</file>

<file path=ppt/tags/tag872.xml><?xml version="1.0" encoding="utf-8"?>
<p:tagLst xmlns:p="http://schemas.openxmlformats.org/presentationml/2006/main">
  <p:tag name="AS_UNIQUEID" val="7172"/>
</p:tagLst>
</file>

<file path=ppt/tags/tag873.xml><?xml version="1.0" encoding="utf-8"?>
<p:tagLst xmlns:p="http://schemas.openxmlformats.org/presentationml/2006/main">
  <p:tag name="AS_UNIQUEID" val="69"/>
</p:tagLst>
</file>

<file path=ppt/tags/tag874.xml><?xml version="1.0" encoding="utf-8"?>
<p:tagLst xmlns:p="http://schemas.openxmlformats.org/presentationml/2006/main">
  <p:tag name="AS_UNIQUEID" val="2624"/>
</p:tagLst>
</file>

<file path=ppt/tags/tag875.xml><?xml version="1.0" encoding="utf-8"?>
<p:tagLst xmlns:p="http://schemas.openxmlformats.org/presentationml/2006/main">
  <p:tag name="AS_UNIQUEID" val="6545"/>
</p:tagLst>
</file>

<file path=ppt/tags/tag876.xml><?xml version="1.0" encoding="utf-8"?>
<p:tagLst xmlns:p="http://schemas.openxmlformats.org/presentationml/2006/main">
  <p:tag name="AS_UNIQUEID" val="68"/>
</p:tagLst>
</file>

<file path=ppt/tags/tag877.xml><?xml version="1.0" encoding="utf-8"?>
<p:tagLst xmlns:p="http://schemas.openxmlformats.org/presentationml/2006/main">
  <p:tag name="AS_UNIQUEID" val="6546"/>
</p:tagLst>
</file>

<file path=ppt/tags/tag878.xml><?xml version="1.0" encoding="utf-8"?>
<p:tagLst xmlns:p="http://schemas.openxmlformats.org/presentationml/2006/main">
  <p:tag name="AS_UNIQUEID" val="7173"/>
</p:tagLst>
</file>

<file path=ppt/tags/tag879.xml><?xml version="1.0" encoding="utf-8"?>
<p:tagLst xmlns:p="http://schemas.openxmlformats.org/presentationml/2006/main">
  <p:tag name="AS_UNIQUEID" val="2639"/>
</p:tagLst>
</file>

<file path=ppt/tags/tag88.xml><?xml version="1.0" encoding="utf-8"?>
<p:tagLst xmlns:p="http://schemas.openxmlformats.org/presentationml/2006/main">
  <p:tag name="AS_UNIQUEID" val="5610"/>
</p:tagLst>
</file>

<file path=ppt/tags/tag880.xml><?xml version="1.0" encoding="utf-8"?>
<p:tagLst xmlns:p="http://schemas.openxmlformats.org/presentationml/2006/main">
  <p:tag name="AS_UNIQUEID" val="2640"/>
</p:tagLst>
</file>

<file path=ppt/tags/tag881.xml><?xml version="1.0" encoding="utf-8"?>
<p:tagLst xmlns:p="http://schemas.openxmlformats.org/presentationml/2006/main">
  <p:tag name="AS_UNIQUEID" val="2641"/>
</p:tagLst>
</file>

<file path=ppt/tags/tag882.xml><?xml version="1.0" encoding="utf-8"?>
<p:tagLst xmlns:p="http://schemas.openxmlformats.org/presentationml/2006/main">
  <p:tag name="AS_UNIQUEID" val="7174"/>
</p:tagLst>
</file>

<file path=ppt/tags/tag883.xml><?xml version="1.0" encoding="utf-8"?>
<p:tagLst xmlns:p="http://schemas.openxmlformats.org/presentationml/2006/main">
  <p:tag name="AS_UNIQUEID" val="2624"/>
</p:tagLst>
</file>

<file path=ppt/tags/tag884.xml><?xml version="1.0" encoding="utf-8"?>
<p:tagLst xmlns:p="http://schemas.openxmlformats.org/presentationml/2006/main">
  <p:tag name="AS_UNIQUEID" val="2421"/>
</p:tagLst>
</file>

<file path=ppt/tags/tag885.xml><?xml version="1.0" encoding="utf-8"?>
<p:tagLst xmlns:p="http://schemas.openxmlformats.org/presentationml/2006/main">
  <p:tag name="AS_UNIQUEID" val="1588"/>
</p:tagLst>
</file>

<file path=ppt/tags/tag886.xml><?xml version="1.0" encoding="utf-8"?>
<p:tagLst xmlns:p="http://schemas.openxmlformats.org/presentationml/2006/main">
  <p:tag name="AS_UNIQUEID" val="1592"/>
</p:tagLst>
</file>

<file path=ppt/tags/tag887.xml><?xml version="1.0" encoding="utf-8"?>
<p:tagLst xmlns:p="http://schemas.openxmlformats.org/presentationml/2006/main">
  <p:tag name="AS_UNIQUEID" val="6549"/>
</p:tagLst>
</file>

<file path=ppt/tags/tag888.xml><?xml version="1.0" encoding="utf-8"?>
<p:tagLst xmlns:p="http://schemas.openxmlformats.org/presentationml/2006/main">
  <p:tag name="AS_UNIQUEID" val="57"/>
</p:tagLst>
</file>

<file path=ppt/tags/tag889.xml><?xml version="1.0" encoding="utf-8"?>
<p:tagLst xmlns:p="http://schemas.openxmlformats.org/presentationml/2006/main">
  <p:tag name="AS_UNIQUEID" val="7175"/>
</p:tagLst>
</file>

<file path=ppt/tags/tag89.xml><?xml version="1.0" encoding="utf-8"?>
<p:tagLst xmlns:p="http://schemas.openxmlformats.org/presentationml/2006/main">
  <p:tag name="AS_UNIQUEID" val="7252"/>
</p:tagLst>
</file>

<file path=ppt/tags/tag890.xml><?xml version="1.0" encoding="utf-8"?>
<p:tagLst xmlns:p="http://schemas.openxmlformats.org/presentationml/2006/main">
  <p:tag name="AS_UNIQUEID" val="2639"/>
</p:tagLst>
</file>

<file path=ppt/tags/tag891.xml><?xml version="1.0" encoding="utf-8"?>
<p:tagLst xmlns:p="http://schemas.openxmlformats.org/presentationml/2006/main">
  <p:tag name="AS_UNIQUEID" val="2640"/>
</p:tagLst>
</file>

<file path=ppt/tags/tag892.xml><?xml version="1.0" encoding="utf-8"?>
<p:tagLst xmlns:p="http://schemas.openxmlformats.org/presentationml/2006/main">
  <p:tag name="AS_UNIQUEID" val="2641"/>
</p:tagLst>
</file>

<file path=ppt/tags/tag893.xml><?xml version="1.0" encoding="utf-8"?>
<p:tagLst xmlns:p="http://schemas.openxmlformats.org/presentationml/2006/main">
  <p:tag name="AS_UNIQUEID" val="7176"/>
</p:tagLst>
</file>

<file path=ppt/tags/tag894.xml><?xml version="1.0" encoding="utf-8"?>
<p:tagLst xmlns:p="http://schemas.openxmlformats.org/presentationml/2006/main">
  <p:tag name="AS_UNIQUEID" val="2643"/>
</p:tagLst>
</file>

<file path=ppt/tags/tag895.xml><?xml version="1.0" encoding="utf-8"?>
<p:tagLst xmlns:p="http://schemas.openxmlformats.org/presentationml/2006/main">
  <p:tag name="AS_UNIQUEID" val="2644"/>
</p:tagLst>
</file>

<file path=ppt/tags/tag896.xml><?xml version="1.0" encoding="utf-8"?>
<p:tagLst xmlns:p="http://schemas.openxmlformats.org/presentationml/2006/main">
  <p:tag name="AS_UNIQUEID" val="2645"/>
</p:tagLst>
</file>

<file path=ppt/tags/tag897.xml><?xml version="1.0" encoding="utf-8"?>
<p:tagLst xmlns:p="http://schemas.openxmlformats.org/presentationml/2006/main">
  <p:tag name="AS_UNIQUEID" val="2624"/>
</p:tagLst>
</file>

<file path=ppt/tags/tag898.xml><?xml version="1.0" encoding="utf-8"?>
<p:tagLst xmlns:p="http://schemas.openxmlformats.org/presentationml/2006/main">
  <p:tag name="AS_UNIQUEID" val="6564"/>
</p:tagLst>
</file>

<file path=ppt/tags/tag899.xml><?xml version="1.0" encoding="utf-8"?>
<p:tagLst xmlns:p="http://schemas.openxmlformats.org/presentationml/2006/main">
  <p:tag name="AS_UNIQUEID" val="6565"/>
</p:tagLst>
</file>

<file path=ppt/tags/tag9.xml><?xml version="1.0" encoding="utf-8"?>
<p:tagLst xmlns:p="http://schemas.openxmlformats.org/presentationml/2006/main">
  <p:tag name="AS_UNIQUEID" val="2477"/>
</p:tagLst>
</file>

<file path=ppt/tags/tag90.xml><?xml version="1.0" encoding="utf-8"?>
<p:tagLst xmlns:p="http://schemas.openxmlformats.org/presentationml/2006/main">
  <p:tag name="AS_UNIQUEID" val="7104"/>
</p:tagLst>
</file>

<file path=ppt/tags/tag900.xml><?xml version="1.0" encoding="utf-8"?>
<p:tagLst xmlns:p="http://schemas.openxmlformats.org/presentationml/2006/main">
  <p:tag name="AS_UNIQUEID" val="6566"/>
</p:tagLst>
</file>

<file path=ppt/tags/tag901.xml><?xml version="1.0" encoding="utf-8"?>
<p:tagLst xmlns:p="http://schemas.openxmlformats.org/presentationml/2006/main">
  <p:tag name="AS_UNIQUEID" val="6567"/>
</p:tagLst>
</file>

<file path=ppt/tags/tag902.xml><?xml version="1.0" encoding="utf-8"?>
<p:tagLst xmlns:p="http://schemas.openxmlformats.org/presentationml/2006/main">
  <p:tag name="AS_UNIQUEID" val="7177"/>
</p:tagLst>
</file>

<file path=ppt/tags/tag903.xml><?xml version="1.0" encoding="utf-8"?>
<p:tagLst xmlns:p="http://schemas.openxmlformats.org/presentationml/2006/main">
  <p:tag name="AS_UNIQUEID" val="2639"/>
</p:tagLst>
</file>

<file path=ppt/tags/tag904.xml><?xml version="1.0" encoding="utf-8"?>
<p:tagLst xmlns:p="http://schemas.openxmlformats.org/presentationml/2006/main">
  <p:tag name="AS_UNIQUEID" val="2640"/>
</p:tagLst>
</file>

<file path=ppt/tags/tag905.xml><?xml version="1.0" encoding="utf-8"?>
<p:tagLst xmlns:p="http://schemas.openxmlformats.org/presentationml/2006/main">
  <p:tag name="AS_UNIQUEID" val="2641"/>
</p:tagLst>
</file>

<file path=ppt/tags/tag906.xml><?xml version="1.0" encoding="utf-8"?>
<p:tagLst xmlns:p="http://schemas.openxmlformats.org/presentationml/2006/main">
  <p:tag name="AS_UNIQUEID" val="7178"/>
</p:tagLst>
</file>

<file path=ppt/tags/tag907.xml><?xml version="1.0" encoding="utf-8"?>
<p:tagLst xmlns:p="http://schemas.openxmlformats.org/presentationml/2006/main">
  <p:tag name="AS_UNIQUEID" val="2624"/>
</p:tagLst>
</file>

<file path=ppt/tags/tag908.xml><?xml version="1.0" encoding="utf-8"?>
<p:tagLst xmlns:p="http://schemas.openxmlformats.org/presentationml/2006/main">
  <p:tag name="AS_UNIQUEID" val="6570"/>
</p:tagLst>
</file>

<file path=ppt/tags/tag909.xml><?xml version="1.0" encoding="utf-8"?>
<p:tagLst xmlns:p="http://schemas.openxmlformats.org/presentationml/2006/main">
  <p:tag name="AS_UNIQUEID" val="6571"/>
</p:tagLst>
</file>

<file path=ppt/tags/tag91.xml><?xml version="1.0" encoding="utf-8"?>
<p:tagLst xmlns:p="http://schemas.openxmlformats.org/presentationml/2006/main">
  <p:tag name="AS_UNIQUEID" val="2639"/>
</p:tagLst>
</file>

<file path=ppt/tags/tag910.xml><?xml version="1.0" encoding="utf-8"?>
<p:tagLst xmlns:p="http://schemas.openxmlformats.org/presentationml/2006/main">
  <p:tag name="AS_UNIQUEID" val="6572"/>
</p:tagLst>
</file>

<file path=ppt/tags/tag911.xml><?xml version="1.0" encoding="utf-8"?>
<p:tagLst xmlns:p="http://schemas.openxmlformats.org/presentationml/2006/main">
  <p:tag name="AS_UNIQUEID" val="6573"/>
</p:tagLst>
</file>

<file path=ppt/tags/tag912.xml><?xml version="1.0" encoding="utf-8"?>
<p:tagLst xmlns:p="http://schemas.openxmlformats.org/presentationml/2006/main">
  <p:tag name="AS_UNIQUEID" val="6574"/>
</p:tagLst>
</file>

<file path=ppt/tags/tag913.xml><?xml version="1.0" encoding="utf-8"?>
<p:tagLst xmlns:p="http://schemas.openxmlformats.org/presentationml/2006/main">
  <p:tag name="AS_UNIQUEID" val="6575"/>
</p:tagLst>
</file>

<file path=ppt/tags/tag914.xml><?xml version="1.0" encoding="utf-8"?>
<p:tagLst xmlns:p="http://schemas.openxmlformats.org/presentationml/2006/main">
  <p:tag name="AS_UNIQUEID" val="6576"/>
</p:tagLst>
</file>

<file path=ppt/tags/tag915.xml><?xml version="1.0" encoding="utf-8"?>
<p:tagLst xmlns:p="http://schemas.openxmlformats.org/presentationml/2006/main">
  <p:tag name="AS_UNIQUEID" val="6577"/>
</p:tagLst>
</file>

<file path=ppt/tags/tag916.xml><?xml version="1.0" encoding="utf-8"?>
<p:tagLst xmlns:p="http://schemas.openxmlformats.org/presentationml/2006/main">
  <p:tag name="AS_UNIQUEID" val="6578"/>
</p:tagLst>
</file>

<file path=ppt/tags/tag917.xml><?xml version="1.0" encoding="utf-8"?>
<p:tagLst xmlns:p="http://schemas.openxmlformats.org/presentationml/2006/main">
  <p:tag name="AS_UNIQUEID" val="6579"/>
</p:tagLst>
</file>

<file path=ppt/tags/tag918.xml><?xml version="1.0" encoding="utf-8"?>
<p:tagLst xmlns:p="http://schemas.openxmlformats.org/presentationml/2006/main">
  <p:tag name="AS_UNIQUEID" val="6580"/>
</p:tagLst>
</file>

<file path=ppt/tags/tag919.xml><?xml version="1.0" encoding="utf-8"?>
<p:tagLst xmlns:p="http://schemas.openxmlformats.org/presentationml/2006/main">
  <p:tag name="AS_UNIQUEID" val="6581"/>
</p:tagLst>
</file>

<file path=ppt/tags/tag92.xml><?xml version="1.0" encoding="utf-8"?>
<p:tagLst xmlns:p="http://schemas.openxmlformats.org/presentationml/2006/main">
  <p:tag name="AS_UNIQUEID" val="2640"/>
</p:tagLst>
</file>

<file path=ppt/tags/tag920.xml><?xml version="1.0" encoding="utf-8"?>
<p:tagLst xmlns:p="http://schemas.openxmlformats.org/presentationml/2006/main">
  <p:tag name="AS_UNIQUEID" val="6582"/>
</p:tagLst>
</file>

<file path=ppt/tags/tag921.xml><?xml version="1.0" encoding="utf-8"?>
<p:tagLst xmlns:p="http://schemas.openxmlformats.org/presentationml/2006/main">
  <p:tag name="AS_UNIQUEID" val="6583"/>
</p:tagLst>
</file>

<file path=ppt/tags/tag922.xml><?xml version="1.0" encoding="utf-8"?>
<p:tagLst xmlns:p="http://schemas.openxmlformats.org/presentationml/2006/main">
  <p:tag name="AS_UNIQUEID" val="6584"/>
</p:tagLst>
</file>

<file path=ppt/tags/tag923.xml><?xml version="1.0" encoding="utf-8"?>
<p:tagLst xmlns:p="http://schemas.openxmlformats.org/presentationml/2006/main">
  <p:tag name="AS_UNIQUEID" val="6585"/>
</p:tagLst>
</file>

<file path=ppt/tags/tag924.xml><?xml version="1.0" encoding="utf-8"?>
<p:tagLst xmlns:p="http://schemas.openxmlformats.org/presentationml/2006/main">
  <p:tag name="AS_UNIQUEID" val="6586"/>
</p:tagLst>
</file>

<file path=ppt/tags/tag925.xml><?xml version="1.0" encoding="utf-8"?>
<p:tagLst xmlns:p="http://schemas.openxmlformats.org/presentationml/2006/main">
  <p:tag name="AS_UNIQUEID" val="6587"/>
</p:tagLst>
</file>

<file path=ppt/tags/tag926.xml><?xml version="1.0" encoding="utf-8"?>
<p:tagLst xmlns:p="http://schemas.openxmlformats.org/presentationml/2006/main">
  <p:tag name="AS_UNIQUEID" val="6588"/>
</p:tagLst>
</file>

<file path=ppt/tags/tag927.xml><?xml version="1.0" encoding="utf-8"?>
<p:tagLst xmlns:p="http://schemas.openxmlformats.org/presentationml/2006/main">
  <p:tag name="AS_UNIQUEID" val="6589"/>
</p:tagLst>
</file>

<file path=ppt/tags/tag928.xml><?xml version="1.0" encoding="utf-8"?>
<p:tagLst xmlns:p="http://schemas.openxmlformats.org/presentationml/2006/main">
  <p:tag name="AS_UNIQUEID" val="6590"/>
</p:tagLst>
</file>

<file path=ppt/tags/tag929.xml><?xml version="1.0" encoding="utf-8"?>
<p:tagLst xmlns:p="http://schemas.openxmlformats.org/presentationml/2006/main">
  <p:tag name="AS_UNIQUEID" val="6591"/>
</p:tagLst>
</file>

<file path=ppt/tags/tag93.xml><?xml version="1.0" encoding="utf-8"?>
<p:tagLst xmlns:p="http://schemas.openxmlformats.org/presentationml/2006/main">
  <p:tag name="AS_UNIQUEID" val="2641"/>
</p:tagLst>
</file>

<file path=ppt/tags/tag930.xml><?xml version="1.0" encoding="utf-8"?>
<p:tagLst xmlns:p="http://schemas.openxmlformats.org/presentationml/2006/main">
  <p:tag name="AS_UNIQUEID" val="6592"/>
</p:tagLst>
</file>

<file path=ppt/tags/tag931.xml><?xml version="1.0" encoding="utf-8"?>
<p:tagLst xmlns:p="http://schemas.openxmlformats.org/presentationml/2006/main">
  <p:tag name="AS_UNIQUEID" val="6593"/>
</p:tagLst>
</file>

<file path=ppt/tags/tag932.xml><?xml version="1.0" encoding="utf-8"?>
<p:tagLst xmlns:p="http://schemas.openxmlformats.org/presentationml/2006/main">
  <p:tag name="AS_UNIQUEID" val="6594"/>
</p:tagLst>
</file>

<file path=ppt/tags/tag933.xml><?xml version="1.0" encoding="utf-8"?>
<p:tagLst xmlns:p="http://schemas.openxmlformats.org/presentationml/2006/main">
  <p:tag name="AS_UNIQUEID" val="6595"/>
</p:tagLst>
</file>

<file path=ppt/tags/tag934.xml><?xml version="1.0" encoding="utf-8"?>
<p:tagLst xmlns:p="http://schemas.openxmlformats.org/presentationml/2006/main">
  <p:tag name="AS_UNIQUEID" val="6596"/>
</p:tagLst>
</file>

<file path=ppt/tags/tag935.xml><?xml version="1.0" encoding="utf-8"?>
<p:tagLst xmlns:p="http://schemas.openxmlformats.org/presentationml/2006/main">
  <p:tag name="AS_UNIQUEID" val="6597"/>
</p:tagLst>
</file>

<file path=ppt/tags/tag936.xml><?xml version="1.0" encoding="utf-8"?>
<p:tagLst xmlns:p="http://schemas.openxmlformats.org/presentationml/2006/main">
  <p:tag name="AS_UNIQUEID" val="6598"/>
</p:tagLst>
</file>

<file path=ppt/tags/tag937.xml><?xml version="1.0" encoding="utf-8"?>
<p:tagLst xmlns:p="http://schemas.openxmlformats.org/presentationml/2006/main">
  <p:tag name="AS_UNIQUEID" val="141"/>
</p:tagLst>
</file>

<file path=ppt/tags/tag938.xml><?xml version="1.0" encoding="utf-8"?>
<p:tagLst xmlns:p="http://schemas.openxmlformats.org/presentationml/2006/main">
  <p:tag name="AS_UNIQUEID" val="140"/>
</p:tagLst>
</file>

<file path=ppt/tags/tag939.xml><?xml version="1.0" encoding="utf-8"?>
<p:tagLst xmlns:p="http://schemas.openxmlformats.org/presentationml/2006/main">
  <p:tag name="AS_UNIQUEID" val="142"/>
</p:tagLst>
</file>

<file path=ppt/tags/tag94.xml><?xml version="1.0" encoding="utf-8"?>
<p:tagLst xmlns:p="http://schemas.openxmlformats.org/presentationml/2006/main">
  <p:tag name="AS_UNIQUEID" val="7105"/>
</p:tagLst>
</file>

<file path=ppt/tags/tag940.xml><?xml version="1.0" encoding="utf-8"?>
<p:tagLst xmlns:p="http://schemas.openxmlformats.org/presentationml/2006/main">
  <p:tag name="AS_UNIQUEID" val="7179"/>
</p:tagLst>
</file>

<file path=ppt/tags/tag941.xml><?xml version="1.0" encoding="utf-8"?>
<p:tagLst xmlns:p="http://schemas.openxmlformats.org/presentationml/2006/main">
  <p:tag name="AS_UNIQUEID" val="2639"/>
</p:tagLst>
</file>

<file path=ppt/tags/tag942.xml><?xml version="1.0" encoding="utf-8"?>
<p:tagLst xmlns:p="http://schemas.openxmlformats.org/presentationml/2006/main">
  <p:tag name="AS_UNIQUEID" val="2640"/>
</p:tagLst>
</file>

<file path=ppt/tags/tag943.xml><?xml version="1.0" encoding="utf-8"?>
<p:tagLst xmlns:p="http://schemas.openxmlformats.org/presentationml/2006/main">
  <p:tag name="AS_UNIQUEID" val="2641"/>
</p:tagLst>
</file>

<file path=ppt/tags/tag944.xml><?xml version="1.0" encoding="utf-8"?>
<p:tagLst xmlns:p="http://schemas.openxmlformats.org/presentationml/2006/main">
  <p:tag name="AS_UNIQUEID" val="7180"/>
</p:tagLst>
</file>

<file path=ppt/tags/tag945.xml><?xml version="1.0" encoding="utf-8"?>
<p:tagLst xmlns:p="http://schemas.openxmlformats.org/presentationml/2006/main">
  <p:tag name="AS_UNIQUEID" val="2624"/>
</p:tagLst>
</file>

<file path=ppt/tags/tag946.xml><?xml version="1.0" encoding="utf-8"?>
<p:tagLst xmlns:p="http://schemas.openxmlformats.org/presentationml/2006/main">
  <p:tag name="AS_UNIQUEID" val="1657"/>
</p:tagLst>
</file>

<file path=ppt/tags/tag947.xml><?xml version="1.0" encoding="utf-8"?>
<p:tagLst xmlns:p="http://schemas.openxmlformats.org/presentationml/2006/main">
  <p:tag name="AS_UNIQUEID" val="6601"/>
</p:tagLst>
</file>

<file path=ppt/tags/tag948.xml><?xml version="1.0" encoding="utf-8"?>
<p:tagLst xmlns:p="http://schemas.openxmlformats.org/presentationml/2006/main">
  <p:tag name="AS_UNIQUEID" val="1670"/>
</p:tagLst>
</file>

<file path=ppt/tags/tag949.xml><?xml version="1.0" encoding="utf-8"?>
<p:tagLst xmlns:p="http://schemas.openxmlformats.org/presentationml/2006/main">
  <p:tag name="AS_UNIQUEID" val="1671"/>
</p:tagLst>
</file>

<file path=ppt/tags/tag95.xml><?xml version="1.0" encoding="utf-8"?>
<p:tagLst xmlns:p="http://schemas.openxmlformats.org/presentationml/2006/main">
  <p:tag name="AS_UNIQUEID" val="2643"/>
</p:tagLst>
</file>

<file path=ppt/tags/tag950.xml><?xml version="1.0" encoding="utf-8"?>
<p:tagLst xmlns:p="http://schemas.openxmlformats.org/presentationml/2006/main">
  <p:tag name="AS_UNIQUEID" val="1672"/>
</p:tagLst>
</file>

<file path=ppt/tags/tag951.xml><?xml version="1.0" encoding="utf-8"?>
<p:tagLst xmlns:p="http://schemas.openxmlformats.org/presentationml/2006/main">
  <p:tag name="AS_UNIQUEID" val="1673"/>
</p:tagLst>
</file>

<file path=ppt/tags/tag952.xml><?xml version="1.0" encoding="utf-8"?>
<p:tagLst xmlns:p="http://schemas.openxmlformats.org/presentationml/2006/main">
  <p:tag name="AS_UNIQUEID" val="1674"/>
</p:tagLst>
</file>

<file path=ppt/tags/tag953.xml><?xml version="1.0" encoding="utf-8"?>
<p:tagLst xmlns:p="http://schemas.openxmlformats.org/presentationml/2006/main">
  <p:tag name="AS_UNIQUEID" val="1675"/>
</p:tagLst>
</file>

<file path=ppt/tags/tag954.xml><?xml version="1.0" encoding="utf-8"?>
<p:tagLst xmlns:p="http://schemas.openxmlformats.org/presentationml/2006/main">
  <p:tag name="AS_UNIQUEID" val="1676"/>
</p:tagLst>
</file>

<file path=ppt/tags/tag955.xml><?xml version="1.0" encoding="utf-8"?>
<p:tagLst xmlns:p="http://schemas.openxmlformats.org/presentationml/2006/main">
  <p:tag name="AS_UNIQUEID" val="1677"/>
</p:tagLst>
</file>

<file path=ppt/tags/tag956.xml><?xml version="1.0" encoding="utf-8"?>
<p:tagLst xmlns:p="http://schemas.openxmlformats.org/presentationml/2006/main">
  <p:tag name="AS_UNIQUEID" val="6602"/>
</p:tagLst>
</file>

<file path=ppt/tags/tag957.xml><?xml version="1.0" encoding="utf-8"?>
<p:tagLst xmlns:p="http://schemas.openxmlformats.org/presentationml/2006/main">
  <p:tag name="AS_UNIQUEID" val="1678"/>
</p:tagLst>
</file>

<file path=ppt/tags/tag958.xml><?xml version="1.0" encoding="utf-8"?>
<p:tagLst xmlns:p="http://schemas.openxmlformats.org/presentationml/2006/main">
  <p:tag name="AS_UNIQUEID" val="1679"/>
</p:tagLst>
</file>

<file path=ppt/tags/tag959.xml><?xml version="1.0" encoding="utf-8"?>
<p:tagLst xmlns:p="http://schemas.openxmlformats.org/presentationml/2006/main">
  <p:tag name="AS_UNIQUEID" val="6603"/>
</p:tagLst>
</file>

<file path=ppt/tags/tag96.xml><?xml version="1.0" encoding="utf-8"?>
<p:tagLst xmlns:p="http://schemas.openxmlformats.org/presentationml/2006/main">
  <p:tag name="AS_UNIQUEID" val="2644"/>
</p:tagLst>
</file>

<file path=ppt/tags/tag960.xml><?xml version="1.0" encoding="utf-8"?>
<p:tagLst xmlns:p="http://schemas.openxmlformats.org/presentationml/2006/main">
  <p:tag name="AS_UNIQUEID" val="1680"/>
</p:tagLst>
</file>

<file path=ppt/tags/tag961.xml><?xml version="1.0" encoding="utf-8"?>
<p:tagLst xmlns:p="http://schemas.openxmlformats.org/presentationml/2006/main">
  <p:tag name="AS_UNIQUEID" val="1681"/>
</p:tagLst>
</file>

<file path=ppt/tags/tag962.xml><?xml version="1.0" encoding="utf-8"?>
<p:tagLst xmlns:p="http://schemas.openxmlformats.org/presentationml/2006/main">
  <p:tag name="AS_UNIQUEID" val="6604"/>
</p:tagLst>
</file>

<file path=ppt/tags/tag963.xml><?xml version="1.0" encoding="utf-8"?>
<p:tagLst xmlns:p="http://schemas.openxmlformats.org/presentationml/2006/main">
  <p:tag name="AS_UNIQUEID" val="1682"/>
</p:tagLst>
</file>

<file path=ppt/tags/tag964.xml><?xml version="1.0" encoding="utf-8"?>
<p:tagLst xmlns:p="http://schemas.openxmlformats.org/presentationml/2006/main">
  <p:tag name="AS_UNIQUEID" val="1683"/>
</p:tagLst>
</file>

<file path=ppt/tags/tag965.xml><?xml version="1.0" encoding="utf-8"?>
<p:tagLst xmlns:p="http://schemas.openxmlformats.org/presentationml/2006/main">
  <p:tag name="AS_UNIQUEID" val="1684"/>
</p:tagLst>
</file>

<file path=ppt/tags/tag966.xml><?xml version="1.0" encoding="utf-8"?>
<p:tagLst xmlns:p="http://schemas.openxmlformats.org/presentationml/2006/main">
  <p:tag name="AS_UNIQUEID" val="1685"/>
</p:tagLst>
</file>

<file path=ppt/tags/tag967.xml><?xml version="1.0" encoding="utf-8"?>
<p:tagLst xmlns:p="http://schemas.openxmlformats.org/presentationml/2006/main">
  <p:tag name="AS_UNIQUEID" val="1686"/>
</p:tagLst>
</file>

<file path=ppt/tags/tag968.xml><?xml version="1.0" encoding="utf-8"?>
<p:tagLst xmlns:p="http://schemas.openxmlformats.org/presentationml/2006/main">
  <p:tag name="AS_UNIQUEID" val="1687"/>
</p:tagLst>
</file>

<file path=ppt/tags/tag969.xml><?xml version="1.0" encoding="utf-8"?>
<p:tagLst xmlns:p="http://schemas.openxmlformats.org/presentationml/2006/main">
  <p:tag name="AS_UNIQUEID" val="6605"/>
</p:tagLst>
</file>

<file path=ppt/tags/tag97.xml><?xml version="1.0" encoding="utf-8"?>
<p:tagLst xmlns:p="http://schemas.openxmlformats.org/presentationml/2006/main">
  <p:tag name="AS_UNIQUEID" val="2645"/>
</p:tagLst>
</file>

<file path=ppt/tags/tag970.xml><?xml version="1.0" encoding="utf-8"?>
<p:tagLst xmlns:p="http://schemas.openxmlformats.org/presentationml/2006/main">
  <p:tag name="AS_UNIQUEID" val="1688"/>
</p:tagLst>
</file>

<file path=ppt/tags/tag971.xml><?xml version="1.0" encoding="utf-8"?>
<p:tagLst xmlns:p="http://schemas.openxmlformats.org/presentationml/2006/main">
  <p:tag name="AS_UNIQUEID" val="1689"/>
</p:tagLst>
</file>

<file path=ppt/tags/tag972.xml><?xml version="1.0" encoding="utf-8"?>
<p:tagLst xmlns:p="http://schemas.openxmlformats.org/presentationml/2006/main">
  <p:tag name="AS_UNIQUEID" val="6606"/>
</p:tagLst>
</file>

<file path=ppt/tags/tag973.xml><?xml version="1.0" encoding="utf-8"?>
<p:tagLst xmlns:p="http://schemas.openxmlformats.org/presentationml/2006/main">
  <p:tag name="AS_UNIQUEID" val="1690"/>
</p:tagLst>
</file>

<file path=ppt/tags/tag974.xml><?xml version="1.0" encoding="utf-8"?>
<p:tagLst xmlns:p="http://schemas.openxmlformats.org/presentationml/2006/main">
  <p:tag name="AS_UNIQUEID" val="1691"/>
</p:tagLst>
</file>

<file path=ppt/tags/tag975.xml><?xml version="1.0" encoding="utf-8"?>
<p:tagLst xmlns:p="http://schemas.openxmlformats.org/presentationml/2006/main">
  <p:tag name="AS_UNIQUEID" val="6607"/>
</p:tagLst>
</file>

<file path=ppt/tags/tag976.xml><?xml version="1.0" encoding="utf-8"?>
<p:tagLst xmlns:p="http://schemas.openxmlformats.org/presentationml/2006/main">
  <p:tag name="AS_UNIQUEID" val="1692"/>
</p:tagLst>
</file>

<file path=ppt/tags/tag977.xml><?xml version="1.0" encoding="utf-8"?>
<p:tagLst xmlns:p="http://schemas.openxmlformats.org/presentationml/2006/main">
  <p:tag name="AS_UNIQUEID" val="1693"/>
</p:tagLst>
</file>

<file path=ppt/tags/tag978.xml><?xml version="1.0" encoding="utf-8"?>
<p:tagLst xmlns:p="http://schemas.openxmlformats.org/presentationml/2006/main">
  <p:tag name="AS_UNIQUEID" val="7181"/>
</p:tagLst>
</file>

<file path=ppt/tags/tag979.xml><?xml version="1.0" encoding="utf-8"?>
<p:tagLst xmlns:p="http://schemas.openxmlformats.org/presentationml/2006/main">
  <p:tag name="AS_UNIQUEID" val="2639"/>
</p:tagLst>
</file>

<file path=ppt/tags/tag98.xml><?xml version="1.0" encoding="utf-8"?>
<p:tagLst xmlns:p="http://schemas.openxmlformats.org/presentationml/2006/main">
  <p:tag name="AS_UNIQUEID" val="2624"/>
</p:tagLst>
</file>

<file path=ppt/tags/tag980.xml><?xml version="1.0" encoding="utf-8"?>
<p:tagLst xmlns:p="http://schemas.openxmlformats.org/presentationml/2006/main">
  <p:tag name="AS_UNIQUEID" val="2640"/>
</p:tagLst>
</file>

<file path=ppt/tags/tag981.xml><?xml version="1.0" encoding="utf-8"?>
<p:tagLst xmlns:p="http://schemas.openxmlformats.org/presentationml/2006/main">
  <p:tag name="AS_UNIQUEID" val="2641"/>
</p:tagLst>
</file>

<file path=ppt/tags/tag982.xml><?xml version="1.0" encoding="utf-8"?>
<p:tagLst xmlns:p="http://schemas.openxmlformats.org/presentationml/2006/main">
  <p:tag name="AS_UNIQUEID" val="7182"/>
</p:tagLst>
</file>

<file path=ppt/tags/tag983.xml><?xml version="1.0" encoding="utf-8"?>
<p:tagLst xmlns:p="http://schemas.openxmlformats.org/presentationml/2006/main">
  <p:tag name="AS_UNIQUEID" val="2643"/>
</p:tagLst>
</file>

<file path=ppt/tags/tag984.xml><?xml version="1.0" encoding="utf-8"?>
<p:tagLst xmlns:p="http://schemas.openxmlformats.org/presentationml/2006/main">
  <p:tag name="AS_UNIQUEID" val="2644"/>
</p:tagLst>
</file>

<file path=ppt/tags/tag985.xml><?xml version="1.0" encoding="utf-8"?>
<p:tagLst xmlns:p="http://schemas.openxmlformats.org/presentationml/2006/main">
  <p:tag name="AS_UNIQUEID" val="2645"/>
</p:tagLst>
</file>

<file path=ppt/tags/tag986.xml><?xml version="1.0" encoding="utf-8"?>
<p:tagLst xmlns:p="http://schemas.openxmlformats.org/presentationml/2006/main">
  <p:tag name="AS_UNIQUEID" val="2624"/>
</p:tagLst>
</file>

<file path=ppt/tags/tag987.xml><?xml version="1.0" encoding="utf-8"?>
<p:tagLst xmlns:p="http://schemas.openxmlformats.org/presentationml/2006/main">
  <p:tag name="AS_UNIQUEID" val="6612"/>
</p:tagLst>
</file>

<file path=ppt/tags/tag988.xml><?xml version="1.0" encoding="utf-8"?>
<p:tagLst xmlns:p="http://schemas.openxmlformats.org/presentationml/2006/main">
  <p:tag name="AS_UNIQUEID" val="6613"/>
</p:tagLst>
</file>

<file path=ppt/tags/tag989.xml><?xml version="1.0" encoding="utf-8"?>
<p:tagLst xmlns:p="http://schemas.openxmlformats.org/presentationml/2006/main">
  <p:tag name="AS_UNIQUEID" val="6614"/>
</p:tagLst>
</file>

<file path=ppt/tags/tag99.xml><?xml version="1.0" encoding="utf-8"?>
<p:tagLst xmlns:p="http://schemas.openxmlformats.org/presentationml/2006/main">
  <p:tag name="AS_UNIQUEID" val="5613"/>
</p:tagLst>
</file>

<file path=ppt/tags/tag990.xml><?xml version="1.0" encoding="utf-8"?>
<p:tagLst xmlns:p="http://schemas.openxmlformats.org/presentationml/2006/main">
  <p:tag name="AS_UNIQUEID" val="6615"/>
</p:tagLst>
</file>

<file path=ppt/tags/tag991.xml><?xml version="1.0" encoding="utf-8"?>
<p:tagLst xmlns:p="http://schemas.openxmlformats.org/presentationml/2006/main">
  <p:tag name="AS_UNIQUEID" val="6616"/>
</p:tagLst>
</file>

<file path=ppt/tags/tag992.xml><?xml version="1.0" encoding="utf-8"?>
<p:tagLst xmlns:p="http://schemas.openxmlformats.org/presentationml/2006/main">
  <p:tag name="AS_UNIQUEID" val="6617"/>
</p:tagLst>
</file>

<file path=ppt/tags/tag993.xml><?xml version="1.0" encoding="utf-8"?>
<p:tagLst xmlns:p="http://schemas.openxmlformats.org/presentationml/2006/main">
  <p:tag name="AS_UNIQUEID" val="1595"/>
</p:tagLst>
</file>

<file path=ppt/tags/tag994.xml><?xml version="1.0" encoding="utf-8"?>
<p:tagLst xmlns:p="http://schemas.openxmlformats.org/presentationml/2006/main">
  <p:tag name="AS_UNIQUEID" val="1598"/>
</p:tagLst>
</file>

<file path=ppt/tags/tag995.xml><?xml version="1.0" encoding="utf-8"?>
<p:tagLst xmlns:p="http://schemas.openxmlformats.org/presentationml/2006/main">
  <p:tag name="AS_UNIQUEID" val="121"/>
</p:tagLst>
</file>

<file path=ppt/tags/tag996.xml><?xml version="1.0" encoding="utf-8"?>
<p:tagLst xmlns:p="http://schemas.openxmlformats.org/presentationml/2006/main">
  <p:tag name="AS_UNIQUEID" val="127"/>
</p:tagLst>
</file>

<file path=ppt/tags/tag997.xml><?xml version="1.0" encoding="utf-8"?>
<p:tagLst xmlns:p="http://schemas.openxmlformats.org/presentationml/2006/main">
  <p:tag name="AS_UNIQUEID" val="1596"/>
</p:tagLst>
</file>

<file path=ppt/tags/tag998.xml><?xml version="1.0" encoding="utf-8"?>
<p:tagLst xmlns:p="http://schemas.openxmlformats.org/presentationml/2006/main">
  <p:tag name="AS_UNIQUEID" val="1110"/>
</p:tagLst>
</file>

<file path=ppt/tags/tag999.xml><?xml version="1.0" encoding="utf-8"?>
<p:tagLst xmlns:p="http://schemas.openxmlformats.org/presentationml/2006/main">
  <p:tag name="AS_UNIQUEID" val="1597"/>
</p:tagLst>
</file>

<file path=ppt/theme/theme1.xml><?xml version="1.0" encoding="utf-8"?>
<a:theme xmlns:r="http://schemas.openxmlformats.org/officeDocument/2006/relationships"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1_Office 主题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773</Paragraphs>
  <Slides>66</Slides>
  <Notes>63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baseType="lpstr" size="83">
      <vt:lpstr>Arial</vt:lpstr>
      <vt:lpstr>微软雅黑</vt:lpstr>
      <vt:lpstr>Times New Roman</vt:lpstr>
      <vt:lpstr>隶书</vt:lpstr>
      <vt:lpstr>Calibri</vt:lpstr>
      <vt:lpstr>等线</vt:lpstr>
      <vt:lpstr>Impact</vt:lpstr>
      <vt:lpstr>楷体</vt:lpstr>
      <vt:lpstr>黑体</vt:lpstr>
      <vt:lpstr>宋体</vt:lpstr>
      <vt:lpstr>Cambria</vt:lpstr>
      <vt:lpstr>Wingdings</vt:lpstr>
      <vt:lpstr>Tahoma</vt:lpstr>
      <vt:lpstr>方正姚体</vt:lpstr>
      <vt:lpstr>Wingdings 2</vt:lpstr>
      <vt:lpstr>华文行楷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2024-05-29T17:24:14.927</cp:lastPrinted>
  <dcterms:created xsi:type="dcterms:W3CDTF">2024-05-29T17:24:14Z</dcterms:created>
  <dcterms:modified xsi:type="dcterms:W3CDTF">2024-05-29T09:24:14Z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